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13"/>
  </p:notesMasterIdLst>
  <p:sldIdLst>
    <p:sldId id="256" r:id="rId2"/>
    <p:sldId id="261" r:id="rId3"/>
    <p:sldId id="308" r:id="rId4"/>
    <p:sldId id="260" r:id="rId5"/>
    <p:sldId id="263" r:id="rId6"/>
    <p:sldId id="266" r:id="rId7"/>
    <p:sldId id="267" r:id="rId8"/>
    <p:sldId id="258" r:id="rId9"/>
    <p:sldId id="312" r:id="rId10"/>
    <p:sldId id="310" r:id="rId11"/>
    <p:sldId id="311" r:id="rId12"/>
  </p:sldIdLst>
  <p:sldSz cx="9144000" cy="5143500" type="screen16x9"/>
  <p:notesSz cx="6858000" cy="9144000"/>
  <p:embeddedFontLst>
    <p:embeddedFont>
      <p:font typeface="Overpass Black" panose="020B0604020202020204" charset="0"/>
      <p:bold r:id="rId14"/>
      <p:boldItalic r:id="rId15"/>
    </p:embeddedFont>
    <p:embeddedFont>
      <p:font typeface="Overpass ExtraBold" panose="020B0604020202020204" charset="0"/>
      <p:bold r:id="rId16"/>
      <p:boldItalic r:id="rId17"/>
    </p:embeddedFont>
    <p:embeddedFont>
      <p:font typeface="Overpass SemiBold" panose="020B0604020202020204" charset="0"/>
      <p:regular r:id="rId18"/>
      <p:bold r:id="rId19"/>
      <p:italic r:id="rId20"/>
      <p:boldItalic r:id="rId21"/>
    </p:embeddedFont>
    <p:embeddedFont>
      <p:font typeface="Source Sans Pro" panose="020B0503030403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0EF7B8-D4A1-43F6-9DBE-E8BA5F625A96}">
  <a:tblStyle styleId="{0C0EF7B8-D4A1-43F6-9DBE-E8BA5F625A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8" y="-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6" name="Google Shape;7466;gbfc6ebd6e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7" name="Google Shape;7467;gbfc6ebd6e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bee2f40088_0_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bee2f40088_0_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3" name="Google Shape;7413;gbee2f40088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4" name="Google Shape;7414;gbee2f40088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8c7ef38d1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8c7ef38d1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bee2f40088_0_1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bee2f40088_0_1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86865d4646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86865d4646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bee2f40088_0_1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bee2f40088_0_1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8c7ef38d1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8c7ef38d1c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3" name="Google Shape;7453;g86865d4646_0_23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4" name="Google Shape;7454;g86865d4646_0_23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643491" y="243550"/>
            <a:ext cx="6568991" cy="4899985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81000" y="838988"/>
            <a:ext cx="4353900" cy="16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580013"/>
            <a:ext cx="2859600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0_1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8"/>
          <p:cNvSpPr/>
          <p:nvPr/>
        </p:nvSpPr>
        <p:spPr>
          <a:xfrm rot="308984">
            <a:off x="-1672431" y="154281"/>
            <a:ext cx="8069112" cy="5528315"/>
          </a:xfrm>
          <a:custGeom>
            <a:avLst/>
            <a:gdLst/>
            <a:ahLst/>
            <a:cxnLst/>
            <a:rect l="l" t="t" r="r" b="b"/>
            <a:pathLst>
              <a:path w="131806" h="90303" extrusionOk="0">
                <a:moveTo>
                  <a:pt x="4737" y="90001"/>
                </a:moveTo>
                <a:cubicBezTo>
                  <a:pt x="1354" y="84087"/>
                  <a:pt x="0" y="77094"/>
                  <a:pt x="602" y="70327"/>
                </a:cubicBezTo>
                <a:cubicBezTo>
                  <a:pt x="928" y="66768"/>
                  <a:pt x="1755" y="63184"/>
                  <a:pt x="3183" y="59926"/>
                </a:cubicBezTo>
                <a:cubicBezTo>
                  <a:pt x="4537" y="56843"/>
                  <a:pt x="6366" y="53986"/>
                  <a:pt x="6216" y="50502"/>
                </a:cubicBezTo>
                <a:cubicBezTo>
                  <a:pt x="6066" y="47069"/>
                  <a:pt x="4035" y="43635"/>
                  <a:pt x="5138" y="40377"/>
                </a:cubicBezTo>
                <a:cubicBezTo>
                  <a:pt x="7143" y="34337"/>
                  <a:pt x="16291" y="34212"/>
                  <a:pt x="21128" y="31881"/>
                </a:cubicBezTo>
                <a:cubicBezTo>
                  <a:pt x="28046" y="28573"/>
                  <a:pt x="29675" y="21931"/>
                  <a:pt x="33309" y="15866"/>
                </a:cubicBezTo>
                <a:cubicBezTo>
                  <a:pt x="36943" y="9826"/>
                  <a:pt x="42482" y="4838"/>
                  <a:pt x="49123" y="2407"/>
                </a:cubicBezTo>
                <a:cubicBezTo>
                  <a:pt x="55765" y="1"/>
                  <a:pt x="63459" y="302"/>
                  <a:pt x="69600" y="3760"/>
                </a:cubicBezTo>
                <a:cubicBezTo>
                  <a:pt x="72632" y="5465"/>
                  <a:pt x="74537" y="7545"/>
                  <a:pt x="76066" y="10653"/>
                </a:cubicBezTo>
                <a:cubicBezTo>
                  <a:pt x="77219" y="12983"/>
                  <a:pt x="78347" y="15490"/>
                  <a:pt x="80502" y="16943"/>
                </a:cubicBezTo>
                <a:cubicBezTo>
                  <a:pt x="83184" y="18748"/>
                  <a:pt x="86467" y="18222"/>
                  <a:pt x="89525" y="18472"/>
                </a:cubicBezTo>
                <a:cubicBezTo>
                  <a:pt x="96392" y="19049"/>
                  <a:pt x="103284" y="21480"/>
                  <a:pt x="108472" y="26116"/>
                </a:cubicBezTo>
                <a:cubicBezTo>
                  <a:pt x="110953" y="28372"/>
                  <a:pt x="112983" y="31129"/>
                  <a:pt x="114312" y="34212"/>
                </a:cubicBezTo>
                <a:cubicBezTo>
                  <a:pt x="115640" y="37269"/>
                  <a:pt x="116292" y="40703"/>
                  <a:pt x="118272" y="43410"/>
                </a:cubicBezTo>
                <a:cubicBezTo>
                  <a:pt x="120202" y="46041"/>
                  <a:pt x="123234" y="47620"/>
                  <a:pt x="125039" y="50352"/>
                </a:cubicBezTo>
                <a:cubicBezTo>
                  <a:pt x="127395" y="53886"/>
                  <a:pt x="125415" y="57771"/>
                  <a:pt x="125941" y="61630"/>
                </a:cubicBezTo>
                <a:cubicBezTo>
                  <a:pt x="126768" y="67746"/>
                  <a:pt x="131806" y="76342"/>
                  <a:pt x="127420" y="82182"/>
                </a:cubicBezTo>
                <a:cubicBezTo>
                  <a:pt x="125665" y="84538"/>
                  <a:pt x="123109" y="84312"/>
                  <a:pt x="120427" y="84287"/>
                </a:cubicBezTo>
                <a:cubicBezTo>
                  <a:pt x="116943" y="84287"/>
                  <a:pt x="113159" y="84011"/>
                  <a:pt x="109826" y="82959"/>
                </a:cubicBezTo>
                <a:cubicBezTo>
                  <a:pt x="106943" y="82031"/>
                  <a:pt x="104161" y="80879"/>
                  <a:pt x="101129" y="80753"/>
                </a:cubicBezTo>
                <a:cubicBezTo>
                  <a:pt x="98898" y="80653"/>
                  <a:pt x="96642" y="80478"/>
                  <a:pt x="94412" y="80453"/>
                </a:cubicBezTo>
                <a:cubicBezTo>
                  <a:pt x="92983" y="80427"/>
                  <a:pt x="91480" y="80854"/>
                  <a:pt x="90026" y="81004"/>
                </a:cubicBezTo>
                <a:lnTo>
                  <a:pt x="80903" y="81956"/>
                </a:lnTo>
                <a:cubicBezTo>
                  <a:pt x="74161" y="82683"/>
                  <a:pt x="67394" y="83385"/>
                  <a:pt x="60652" y="84112"/>
                </a:cubicBezTo>
                <a:cubicBezTo>
                  <a:pt x="47745" y="85465"/>
                  <a:pt x="34863" y="86818"/>
                  <a:pt x="21955" y="88197"/>
                </a:cubicBezTo>
                <a:cubicBezTo>
                  <a:pt x="17795" y="88623"/>
                  <a:pt x="13609" y="89074"/>
                  <a:pt x="9424" y="89525"/>
                </a:cubicBezTo>
                <a:cubicBezTo>
                  <a:pt x="9098" y="89550"/>
                  <a:pt x="4888" y="90302"/>
                  <a:pt x="4737" y="9000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0" name="Google Shape;260;p38"/>
          <p:cNvSpPr txBox="1">
            <a:spLocks noGrp="1"/>
          </p:cNvSpPr>
          <p:nvPr>
            <p:ph type="title"/>
          </p:nvPr>
        </p:nvSpPr>
        <p:spPr>
          <a:xfrm>
            <a:off x="720000" y="1499616"/>
            <a:ext cx="2336100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8"/>
          <p:cNvSpPr txBox="1">
            <a:spLocks noGrp="1"/>
          </p:cNvSpPr>
          <p:nvPr>
            <p:ph type="subTitle" idx="1"/>
          </p:nvPr>
        </p:nvSpPr>
        <p:spPr>
          <a:xfrm>
            <a:off x="720000" y="2185050"/>
            <a:ext cx="2555100" cy="14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0_1_2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9"/>
          <p:cNvSpPr/>
          <p:nvPr/>
        </p:nvSpPr>
        <p:spPr>
          <a:xfrm rot="-308984" flipH="1">
            <a:off x="2296794" y="154281"/>
            <a:ext cx="8069112" cy="5528315"/>
          </a:xfrm>
          <a:custGeom>
            <a:avLst/>
            <a:gdLst/>
            <a:ahLst/>
            <a:cxnLst/>
            <a:rect l="l" t="t" r="r" b="b"/>
            <a:pathLst>
              <a:path w="131806" h="90303" extrusionOk="0">
                <a:moveTo>
                  <a:pt x="4737" y="90001"/>
                </a:moveTo>
                <a:cubicBezTo>
                  <a:pt x="1354" y="84087"/>
                  <a:pt x="0" y="77094"/>
                  <a:pt x="602" y="70327"/>
                </a:cubicBezTo>
                <a:cubicBezTo>
                  <a:pt x="928" y="66768"/>
                  <a:pt x="1755" y="63184"/>
                  <a:pt x="3183" y="59926"/>
                </a:cubicBezTo>
                <a:cubicBezTo>
                  <a:pt x="4537" y="56843"/>
                  <a:pt x="6366" y="53986"/>
                  <a:pt x="6216" y="50502"/>
                </a:cubicBezTo>
                <a:cubicBezTo>
                  <a:pt x="6066" y="47069"/>
                  <a:pt x="4035" y="43635"/>
                  <a:pt x="5138" y="40377"/>
                </a:cubicBezTo>
                <a:cubicBezTo>
                  <a:pt x="7143" y="34337"/>
                  <a:pt x="16291" y="34212"/>
                  <a:pt x="21128" y="31881"/>
                </a:cubicBezTo>
                <a:cubicBezTo>
                  <a:pt x="28046" y="28573"/>
                  <a:pt x="29675" y="21931"/>
                  <a:pt x="33309" y="15866"/>
                </a:cubicBezTo>
                <a:cubicBezTo>
                  <a:pt x="36943" y="9826"/>
                  <a:pt x="42482" y="4838"/>
                  <a:pt x="49123" y="2407"/>
                </a:cubicBezTo>
                <a:cubicBezTo>
                  <a:pt x="55765" y="1"/>
                  <a:pt x="63459" y="302"/>
                  <a:pt x="69600" y="3760"/>
                </a:cubicBezTo>
                <a:cubicBezTo>
                  <a:pt x="72632" y="5465"/>
                  <a:pt x="74537" y="7545"/>
                  <a:pt x="76066" y="10653"/>
                </a:cubicBezTo>
                <a:cubicBezTo>
                  <a:pt x="77219" y="12983"/>
                  <a:pt x="78347" y="15490"/>
                  <a:pt x="80502" y="16943"/>
                </a:cubicBezTo>
                <a:cubicBezTo>
                  <a:pt x="83184" y="18748"/>
                  <a:pt x="86467" y="18222"/>
                  <a:pt x="89525" y="18472"/>
                </a:cubicBezTo>
                <a:cubicBezTo>
                  <a:pt x="96392" y="19049"/>
                  <a:pt x="103284" y="21480"/>
                  <a:pt x="108472" y="26116"/>
                </a:cubicBezTo>
                <a:cubicBezTo>
                  <a:pt x="110953" y="28372"/>
                  <a:pt x="112983" y="31129"/>
                  <a:pt x="114312" y="34212"/>
                </a:cubicBezTo>
                <a:cubicBezTo>
                  <a:pt x="115640" y="37269"/>
                  <a:pt x="116292" y="40703"/>
                  <a:pt x="118272" y="43410"/>
                </a:cubicBezTo>
                <a:cubicBezTo>
                  <a:pt x="120202" y="46041"/>
                  <a:pt x="123234" y="47620"/>
                  <a:pt x="125039" y="50352"/>
                </a:cubicBezTo>
                <a:cubicBezTo>
                  <a:pt x="127395" y="53886"/>
                  <a:pt x="125415" y="57771"/>
                  <a:pt x="125941" y="61630"/>
                </a:cubicBezTo>
                <a:cubicBezTo>
                  <a:pt x="126768" y="67746"/>
                  <a:pt x="131806" y="76342"/>
                  <a:pt x="127420" y="82182"/>
                </a:cubicBezTo>
                <a:cubicBezTo>
                  <a:pt x="125665" y="84538"/>
                  <a:pt x="123109" y="84312"/>
                  <a:pt x="120427" y="84287"/>
                </a:cubicBezTo>
                <a:cubicBezTo>
                  <a:pt x="116943" y="84287"/>
                  <a:pt x="113159" y="84011"/>
                  <a:pt x="109826" y="82959"/>
                </a:cubicBezTo>
                <a:cubicBezTo>
                  <a:pt x="106943" y="82031"/>
                  <a:pt x="104161" y="80879"/>
                  <a:pt x="101129" y="80753"/>
                </a:cubicBezTo>
                <a:cubicBezTo>
                  <a:pt x="98898" y="80653"/>
                  <a:pt x="96642" y="80478"/>
                  <a:pt x="94412" y="80453"/>
                </a:cubicBezTo>
                <a:cubicBezTo>
                  <a:pt x="92983" y="80427"/>
                  <a:pt x="91480" y="80854"/>
                  <a:pt x="90026" y="81004"/>
                </a:cubicBezTo>
                <a:lnTo>
                  <a:pt x="80903" y="81956"/>
                </a:lnTo>
                <a:cubicBezTo>
                  <a:pt x="74161" y="82683"/>
                  <a:pt x="67394" y="83385"/>
                  <a:pt x="60652" y="84112"/>
                </a:cubicBezTo>
                <a:cubicBezTo>
                  <a:pt x="47745" y="85465"/>
                  <a:pt x="34863" y="86818"/>
                  <a:pt x="21955" y="88197"/>
                </a:cubicBezTo>
                <a:cubicBezTo>
                  <a:pt x="17795" y="88623"/>
                  <a:pt x="13609" y="89074"/>
                  <a:pt x="9424" y="89525"/>
                </a:cubicBezTo>
                <a:cubicBezTo>
                  <a:pt x="9098" y="89550"/>
                  <a:pt x="4888" y="90302"/>
                  <a:pt x="4737" y="9000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4" name="Google Shape;264;p39"/>
          <p:cNvSpPr txBox="1">
            <a:spLocks noGrp="1"/>
          </p:cNvSpPr>
          <p:nvPr>
            <p:ph type="title"/>
          </p:nvPr>
        </p:nvSpPr>
        <p:spPr>
          <a:xfrm flipH="1">
            <a:off x="5964300" y="1499616"/>
            <a:ext cx="2336100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39"/>
          <p:cNvSpPr txBox="1">
            <a:spLocks noGrp="1"/>
          </p:cNvSpPr>
          <p:nvPr>
            <p:ph type="subTitle" idx="1"/>
          </p:nvPr>
        </p:nvSpPr>
        <p:spPr>
          <a:xfrm flipH="1">
            <a:off x="5745300" y="2185050"/>
            <a:ext cx="2555100" cy="14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_1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7"/>
          <p:cNvSpPr/>
          <p:nvPr/>
        </p:nvSpPr>
        <p:spPr>
          <a:xfrm rot="-308984" flipH="1">
            <a:off x="200619" y="1700306"/>
            <a:ext cx="8069112" cy="5528315"/>
          </a:xfrm>
          <a:custGeom>
            <a:avLst/>
            <a:gdLst/>
            <a:ahLst/>
            <a:cxnLst/>
            <a:rect l="l" t="t" r="r" b="b"/>
            <a:pathLst>
              <a:path w="131806" h="90303" extrusionOk="0">
                <a:moveTo>
                  <a:pt x="4737" y="90001"/>
                </a:moveTo>
                <a:cubicBezTo>
                  <a:pt x="1354" y="84087"/>
                  <a:pt x="0" y="77094"/>
                  <a:pt x="602" y="70327"/>
                </a:cubicBezTo>
                <a:cubicBezTo>
                  <a:pt x="928" y="66768"/>
                  <a:pt x="1755" y="63184"/>
                  <a:pt x="3183" y="59926"/>
                </a:cubicBezTo>
                <a:cubicBezTo>
                  <a:pt x="4537" y="56843"/>
                  <a:pt x="6366" y="53986"/>
                  <a:pt x="6216" y="50502"/>
                </a:cubicBezTo>
                <a:cubicBezTo>
                  <a:pt x="6066" y="47069"/>
                  <a:pt x="4035" y="43635"/>
                  <a:pt x="5138" y="40377"/>
                </a:cubicBezTo>
                <a:cubicBezTo>
                  <a:pt x="7143" y="34337"/>
                  <a:pt x="16291" y="34212"/>
                  <a:pt x="21128" y="31881"/>
                </a:cubicBezTo>
                <a:cubicBezTo>
                  <a:pt x="28046" y="28573"/>
                  <a:pt x="29675" y="21931"/>
                  <a:pt x="33309" y="15866"/>
                </a:cubicBezTo>
                <a:cubicBezTo>
                  <a:pt x="36943" y="9826"/>
                  <a:pt x="42482" y="4838"/>
                  <a:pt x="49123" y="2407"/>
                </a:cubicBezTo>
                <a:cubicBezTo>
                  <a:pt x="55765" y="1"/>
                  <a:pt x="63459" y="302"/>
                  <a:pt x="69600" y="3760"/>
                </a:cubicBezTo>
                <a:cubicBezTo>
                  <a:pt x="72632" y="5465"/>
                  <a:pt x="74537" y="7545"/>
                  <a:pt x="76066" y="10653"/>
                </a:cubicBezTo>
                <a:cubicBezTo>
                  <a:pt x="77219" y="12983"/>
                  <a:pt x="78347" y="15490"/>
                  <a:pt x="80502" y="16943"/>
                </a:cubicBezTo>
                <a:cubicBezTo>
                  <a:pt x="83184" y="18748"/>
                  <a:pt x="86467" y="18222"/>
                  <a:pt x="89525" y="18472"/>
                </a:cubicBezTo>
                <a:cubicBezTo>
                  <a:pt x="96392" y="19049"/>
                  <a:pt x="103284" y="21480"/>
                  <a:pt x="108472" y="26116"/>
                </a:cubicBezTo>
                <a:cubicBezTo>
                  <a:pt x="110953" y="28372"/>
                  <a:pt x="112983" y="31129"/>
                  <a:pt x="114312" y="34212"/>
                </a:cubicBezTo>
                <a:cubicBezTo>
                  <a:pt x="115640" y="37269"/>
                  <a:pt x="116292" y="40703"/>
                  <a:pt x="118272" y="43410"/>
                </a:cubicBezTo>
                <a:cubicBezTo>
                  <a:pt x="120202" y="46041"/>
                  <a:pt x="123234" y="47620"/>
                  <a:pt x="125039" y="50352"/>
                </a:cubicBezTo>
                <a:cubicBezTo>
                  <a:pt x="127395" y="53886"/>
                  <a:pt x="125415" y="57771"/>
                  <a:pt x="125941" y="61630"/>
                </a:cubicBezTo>
                <a:cubicBezTo>
                  <a:pt x="126768" y="67746"/>
                  <a:pt x="131806" y="76342"/>
                  <a:pt x="127420" y="82182"/>
                </a:cubicBezTo>
                <a:cubicBezTo>
                  <a:pt x="125665" y="84538"/>
                  <a:pt x="123109" y="84312"/>
                  <a:pt x="120427" y="84287"/>
                </a:cubicBezTo>
                <a:cubicBezTo>
                  <a:pt x="116943" y="84287"/>
                  <a:pt x="113159" y="84011"/>
                  <a:pt x="109826" y="82959"/>
                </a:cubicBezTo>
                <a:cubicBezTo>
                  <a:pt x="106943" y="82031"/>
                  <a:pt x="104161" y="80879"/>
                  <a:pt x="101129" y="80753"/>
                </a:cubicBezTo>
                <a:cubicBezTo>
                  <a:pt x="98898" y="80653"/>
                  <a:pt x="96642" y="80478"/>
                  <a:pt x="94412" y="80453"/>
                </a:cubicBezTo>
                <a:cubicBezTo>
                  <a:pt x="92983" y="80427"/>
                  <a:pt x="91480" y="80854"/>
                  <a:pt x="90026" y="81004"/>
                </a:cubicBezTo>
                <a:lnTo>
                  <a:pt x="80903" y="81956"/>
                </a:lnTo>
                <a:cubicBezTo>
                  <a:pt x="74161" y="82683"/>
                  <a:pt x="67394" y="83385"/>
                  <a:pt x="60652" y="84112"/>
                </a:cubicBezTo>
                <a:cubicBezTo>
                  <a:pt x="47745" y="85465"/>
                  <a:pt x="34863" y="86818"/>
                  <a:pt x="21955" y="88197"/>
                </a:cubicBezTo>
                <a:cubicBezTo>
                  <a:pt x="17795" y="88623"/>
                  <a:pt x="13609" y="89074"/>
                  <a:pt x="9424" y="89525"/>
                </a:cubicBezTo>
                <a:cubicBezTo>
                  <a:pt x="9098" y="89550"/>
                  <a:pt x="4888" y="90302"/>
                  <a:pt x="4737" y="9000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4_1_1_1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8"/>
          <p:cNvSpPr/>
          <p:nvPr/>
        </p:nvSpPr>
        <p:spPr>
          <a:xfrm rot="10800000" flipH="1">
            <a:off x="5926348" y="-161"/>
            <a:ext cx="3257067" cy="278893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0" name="Google Shape;310;p48"/>
          <p:cNvSpPr/>
          <p:nvPr/>
        </p:nvSpPr>
        <p:spPr>
          <a:xfrm flipH="1">
            <a:off x="-81743" y="1133075"/>
            <a:ext cx="3611465" cy="4010553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rot="10800000" flipH="1">
            <a:off x="6529475" y="0"/>
            <a:ext cx="2650881" cy="226987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/>
          <p:nvPr/>
        </p:nvSpPr>
        <p:spPr>
          <a:xfrm rot="10800000" flipH="1">
            <a:off x="6529475" y="0"/>
            <a:ext cx="2650881" cy="226987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26;p5"/>
          <p:cNvSpPr/>
          <p:nvPr/>
        </p:nvSpPr>
        <p:spPr>
          <a:xfrm flipH="1">
            <a:off x="-32145" y="2948675"/>
            <a:ext cx="3406995" cy="2206336"/>
          </a:xfrm>
          <a:custGeom>
            <a:avLst/>
            <a:gdLst/>
            <a:ahLst/>
            <a:cxnLst/>
            <a:rect l="l" t="t" r="r" b="b"/>
            <a:pathLst>
              <a:path w="86144" h="55786" extrusionOk="0">
                <a:moveTo>
                  <a:pt x="73909" y="1"/>
                </a:moveTo>
                <a:cubicBezTo>
                  <a:pt x="70234" y="1"/>
                  <a:pt x="66970" y="640"/>
                  <a:pt x="66149" y="2785"/>
                </a:cubicBezTo>
                <a:cubicBezTo>
                  <a:pt x="64154" y="7945"/>
                  <a:pt x="83985" y="13331"/>
                  <a:pt x="52678" y="13331"/>
                </a:cubicBezTo>
                <a:cubicBezTo>
                  <a:pt x="51023" y="13331"/>
                  <a:pt x="49224" y="13316"/>
                  <a:pt x="47272" y="13285"/>
                </a:cubicBezTo>
                <a:cubicBezTo>
                  <a:pt x="46348" y="13271"/>
                  <a:pt x="45442" y="13264"/>
                  <a:pt x="44552" y="13264"/>
                </a:cubicBezTo>
                <a:cubicBezTo>
                  <a:pt x="8006" y="13264"/>
                  <a:pt x="1" y="24880"/>
                  <a:pt x="1" y="24880"/>
                </a:cubicBezTo>
                <a:cubicBezTo>
                  <a:pt x="4383" y="30883"/>
                  <a:pt x="35517" y="22712"/>
                  <a:pt x="37183" y="37936"/>
                </a:cubicBezTo>
                <a:cubicBezTo>
                  <a:pt x="38849" y="53138"/>
                  <a:pt x="5068" y="55786"/>
                  <a:pt x="5068" y="55786"/>
                </a:cubicBezTo>
                <a:lnTo>
                  <a:pt x="86144" y="55786"/>
                </a:lnTo>
                <a:lnTo>
                  <a:pt x="86144" y="1530"/>
                </a:lnTo>
                <a:cubicBezTo>
                  <a:pt x="86144" y="1530"/>
                  <a:pt x="79547" y="1"/>
                  <a:pt x="739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724875" y="2765800"/>
            <a:ext cx="23958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1725625" y="3013925"/>
            <a:ext cx="2394300" cy="11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5023325" y="2765800"/>
            <a:ext cx="23958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5024075" y="3013925"/>
            <a:ext cx="2394300" cy="11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5486100" y="1496400"/>
            <a:ext cx="2937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/>
          <p:nvPr/>
        </p:nvSpPr>
        <p:spPr>
          <a:xfrm flipH="1">
            <a:off x="-74873" y="0"/>
            <a:ext cx="6007006" cy="5143633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5486100" y="2330400"/>
            <a:ext cx="2937900" cy="13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 flipH="1">
            <a:off x="3103052" y="1776900"/>
            <a:ext cx="2937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 flipH="1">
            <a:off x="1809925" y="2532600"/>
            <a:ext cx="5524200" cy="8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7" name="Google Shape;47;p9"/>
          <p:cNvSpPr/>
          <p:nvPr/>
        </p:nvSpPr>
        <p:spPr>
          <a:xfrm rot="10800000" flipH="1">
            <a:off x="5061097" y="-113"/>
            <a:ext cx="4119383" cy="3527313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" name="Google Shape;48;p9"/>
          <p:cNvSpPr/>
          <p:nvPr/>
        </p:nvSpPr>
        <p:spPr>
          <a:xfrm flipH="1">
            <a:off x="-79428" y="2445900"/>
            <a:ext cx="3182478" cy="2725068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5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 rot="-308984" flipH="1">
            <a:off x="3376794" y="154281"/>
            <a:ext cx="8069112" cy="5528315"/>
          </a:xfrm>
          <a:custGeom>
            <a:avLst/>
            <a:gdLst/>
            <a:ahLst/>
            <a:cxnLst/>
            <a:rect l="l" t="t" r="r" b="b"/>
            <a:pathLst>
              <a:path w="131806" h="90303" extrusionOk="0">
                <a:moveTo>
                  <a:pt x="4737" y="90001"/>
                </a:moveTo>
                <a:cubicBezTo>
                  <a:pt x="1354" y="84087"/>
                  <a:pt x="0" y="77094"/>
                  <a:pt x="602" y="70327"/>
                </a:cubicBezTo>
                <a:cubicBezTo>
                  <a:pt x="928" y="66768"/>
                  <a:pt x="1755" y="63184"/>
                  <a:pt x="3183" y="59926"/>
                </a:cubicBezTo>
                <a:cubicBezTo>
                  <a:pt x="4537" y="56843"/>
                  <a:pt x="6366" y="53986"/>
                  <a:pt x="6216" y="50502"/>
                </a:cubicBezTo>
                <a:cubicBezTo>
                  <a:pt x="6066" y="47069"/>
                  <a:pt x="4035" y="43635"/>
                  <a:pt x="5138" y="40377"/>
                </a:cubicBezTo>
                <a:cubicBezTo>
                  <a:pt x="7143" y="34337"/>
                  <a:pt x="16291" y="34212"/>
                  <a:pt x="21128" y="31881"/>
                </a:cubicBezTo>
                <a:cubicBezTo>
                  <a:pt x="28046" y="28573"/>
                  <a:pt x="29675" y="21931"/>
                  <a:pt x="33309" y="15866"/>
                </a:cubicBezTo>
                <a:cubicBezTo>
                  <a:pt x="36943" y="9826"/>
                  <a:pt x="42482" y="4838"/>
                  <a:pt x="49123" y="2407"/>
                </a:cubicBezTo>
                <a:cubicBezTo>
                  <a:pt x="55765" y="1"/>
                  <a:pt x="63459" y="302"/>
                  <a:pt x="69600" y="3760"/>
                </a:cubicBezTo>
                <a:cubicBezTo>
                  <a:pt x="72632" y="5465"/>
                  <a:pt x="74537" y="7545"/>
                  <a:pt x="76066" y="10653"/>
                </a:cubicBezTo>
                <a:cubicBezTo>
                  <a:pt x="77219" y="12983"/>
                  <a:pt x="78347" y="15490"/>
                  <a:pt x="80502" y="16943"/>
                </a:cubicBezTo>
                <a:cubicBezTo>
                  <a:pt x="83184" y="18748"/>
                  <a:pt x="86467" y="18222"/>
                  <a:pt x="89525" y="18472"/>
                </a:cubicBezTo>
                <a:cubicBezTo>
                  <a:pt x="96392" y="19049"/>
                  <a:pt x="103284" y="21480"/>
                  <a:pt x="108472" y="26116"/>
                </a:cubicBezTo>
                <a:cubicBezTo>
                  <a:pt x="110953" y="28372"/>
                  <a:pt x="112983" y="31129"/>
                  <a:pt x="114312" y="34212"/>
                </a:cubicBezTo>
                <a:cubicBezTo>
                  <a:pt x="115640" y="37269"/>
                  <a:pt x="116292" y="40703"/>
                  <a:pt x="118272" y="43410"/>
                </a:cubicBezTo>
                <a:cubicBezTo>
                  <a:pt x="120202" y="46041"/>
                  <a:pt x="123234" y="47620"/>
                  <a:pt x="125039" y="50352"/>
                </a:cubicBezTo>
                <a:cubicBezTo>
                  <a:pt x="127395" y="53886"/>
                  <a:pt x="125415" y="57771"/>
                  <a:pt x="125941" y="61630"/>
                </a:cubicBezTo>
                <a:cubicBezTo>
                  <a:pt x="126768" y="67746"/>
                  <a:pt x="131806" y="76342"/>
                  <a:pt x="127420" y="82182"/>
                </a:cubicBezTo>
                <a:cubicBezTo>
                  <a:pt x="125665" y="84538"/>
                  <a:pt x="123109" y="84312"/>
                  <a:pt x="120427" y="84287"/>
                </a:cubicBezTo>
                <a:cubicBezTo>
                  <a:pt x="116943" y="84287"/>
                  <a:pt x="113159" y="84011"/>
                  <a:pt x="109826" y="82959"/>
                </a:cubicBezTo>
                <a:cubicBezTo>
                  <a:pt x="106943" y="82031"/>
                  <a:pt x="104161" y="80879"/>
                  <a:pt x="101129" y="80753"/>
                </a:cubicBezTo>
                <a:cubicBezTo>
                  <a:pt x="98898" y="80653"/>
                  <a:pt x="96642" y="80478"/>
                  <a:pt x="94412" y="80453"/>
                </a:cubicBezTo>
                <a:cubicBezTo>
                  <a:pt x="92983" y="80427"/>
                  <a:pt x="91480" y="80854"/>
                  <a:pt x="90026" y="81004"/>
                </a:cubicBezTo>
                <a:lnTo>
                  <a:pt x="80903" y="81956"/>
                </a:lnTo>
                <a:cubicBezTo>
                  <a:pt x="74161" y="82683"/>
                  <a:pt x="67394" y="83385"/>
                  <a:pt x="60652" y="84112"/>
                </a:cubicBezTo>
                <a:cubicBezTo>
                  <a:pt x="47745" y="85465"/>
                  <a:pt x="34863" y="86818"/>
                  <a:pt x="21955" y="88197"/>
                </a:cubicBezTo>
                <a:cubicBezTo>
                  <a:pt x="17795" y="88623"/>
                  <a:pt x="13609" y="89074"/>
                  <a:pt x="9424" y="89525"/>
                </a:cubicBezTo>
                <a:cubicBezTo>
                  <a:pt x="9098" y="89550"/>
                  <a:pt x="4888" y="90302"/>
                  <a:pt x="4737" y="9000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2" hasCustomPrompt="1"/>
          </p:nvPr>
        </p:nvSpPr>
        <p:spPr>
          <a:xfrm>
            <a:off x="831026" y="1781025"/>
            <a:ext cx="7845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1641650" y="1781025"/>
            <a:ext cx="27381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3"/>
          </p:nvPr>
        </p:nvSpPr>
        <p:spPr>
          <a:xfrm>
            <a:off x="1641625" y="2398255"/>
            <a:ext cx="2394300" cy="4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 hasCustomPrompt="1"/>
          </p:nvPr>
        </p:nvSpPr>
        <p:spPr>
          <a:xfrm>
            <a:off x="4790389" y="1781032"/>
            <a:ext cx="7845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5"/>
          </p:nvPr>
        </p:nvSpPr>
        <p:spPr>
          <a:xfrm>
            <a:off x="5574884" y="1781025"/>
            <a:ext cx="27381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6"/>
          </p:nvPr>
        </p:nvSpPr>
        <p:spPr>
          <a:xfrm>
            <a:off x="5574875" y="2398255"/>
            <a:ext cx="2394300" cy="4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831025" y="3456500"/>
            <a:ext cx="7845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8"/>
          </p:nvPr>
        </p:nvSpPr>
        <p:spPr>
          <a:xfrm>
            <a:off x="1641625" y="3456500"/>
            <a:ext cx="17958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9"/>
          </p:nvPr>
        </p:nvSpPr>
        <p:spPr>
          <a:xfrm>
            <a:off x="1641625" y="4073732"/>
            <a:ext cx="2394300" cy="4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3" hasCustomPrompt="1"/>
          </p:nvPr>
        </p:nvSpPr>
        <p:spPr>
          <a:xfrm>
            <a:off x="4790360" y="3456507"/>
            <a:ext cx="7845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4"/>
          </p:nvPr>
        </p:nvSpPr>
        <p:spPr>
          <a:xfrm>
            <a:off x="5574875" y="3456500"/>
            <a:ext cx="20913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5"/>
          </p:nvPr>
        </p:nvSpPr>
        <p:spPr>
          <a:xfrm>
            <a:off x="5574875" y="4073732"/>
            <a:ext cx="2394300" cy="4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1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/>
          <p:nvPr/>
        </p:nvSpPr>
        <p:spPr>
          <a:xfrm rot="10800000">
            <a:off x="-32145" y="0"/>
            <a:ext cx="2650881" cy="226987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p18"/>
          <p:cNvSpPr/>
          <p:nvPr/>
        </p:nvSpPr>
        <p:spPr>
          <a:xfrm>
            <a:off x="5773361" y="2948675"/>
            <a:ext cx="3406995" cy="2206336"/>
          </a:xfrm>
          <a:custGeom>
            <a:avLst/>
            <a:gdLst/>
            <a:ahLst/>
            <a:cxnLst/>
            <a:rect l="l" t="t" r="r" b="b"/>
            <a:pathLst>
              <a:path w="86144" h="55786" extrusionOk="0">
                <a:moveTo>
                  <a:pt x="73909" y="1"/>
                </a:moveTo>
                <a:cubicBezTo>
                  <a:pt x="70234" y="1"/>
                  <a:pt x="66970" y="640"/>
                  <a:pt x="66149" y="2785"/>
                </a:cubicBezTo>
                <a:cubicBezTo>
                  <a:pt x="64154" y="7945"/>
                  <a:pt x="83985" y="13331"/>
                  <a:pt x="52678" y="13331"/>
                </a:cubicBezTo>
                <a:cubicBezTo>
                  <a:pt x="51023" y="13331"/>
                  <a:pt x="49224" y="13316"/>
                  <a:pt x="47272" y="13285"/>
                </a:cubicBezTo>
                <a:cubicBezTo>
                  <a:pt x="46348" y="13271"/>
                  <a:pt x="45442" y="13264"/>
                  <a:pt x="44552" y="13264"/>
                </a:cubicBezTo>
                <a:cubicBezTo>
                  <a:pt x="8006" y="13264"/>
                  <a:pt x="1" y="24880"/>
                  <a:pt x="1" y="24880"/>
                </a:cubicBezTo>
                <a:cubicBezTo>
                  <a:pt x="4383" y="30883"/>
                  <a:pt x="35517" y="22712"/>
                  <a:pt x="37183" y="37936"/>
                </a:cubicBezTo>
                <a:cubicBezTo>
                  <a:pt x="38849" y="53138"/>
                  <a:pt x="5068" y="55786"/>
                  <a:pt x="5068" y="55786"/>
                </a:cubicBezTo>
                <a:lnTo>
                  <a:pt x="86144" y="55786"/>
                </a:lnTo>
                <a:lnTo>
                  <a:pt x="86144" y="1530"/>
                </a:lnTo>
                <a:cubicBezTo>
                  <a:pt x="86144" y="1530"/>
                  <a:pt x="79547" y="1"/>
                  <a:pt x="739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1"/>
          </p:nvPr>
        </p:nvSpPr>
        <p:spPr>
          <a:xfrm>
            <a:off x="2056275" y="3274091"/>
            <a:ext cx="15303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2"/>
          </p:nvPr>
        </p:nvSpPr>
        <p:spPr>
          <a:xfrm>
            <a:off x="5535254" y="3274104"/>
            <a:ext cx="15303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3"/>
          </p:nvPr>
        </p:nvSpPr>
        <p:spPr>
          <a:xfrm>
            <a:off x="2056275" y="3539179"/>
            <a:ext cx="227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4"/>
          </p:nvPr>
        </p:nvSpPr>
        <p:spPr>
          <a:xfrm>
            <a:off x="5535250" y="3539179"/>
            <a:ext cx="227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5"/>
          </p:nvPr>
        </p:nvSpPr>
        <p:spPr>
          <a:xfrm>
            <a:off x="2056275" y="1611654"/>
            <a:ext cx="15303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ubTitle" idx="6"/>
          </p:nvPr>
        </p:nvSpPr>
        <p:spPr>
          <a:xfrm>
            <a:off x="5535254" y="1611654"/>
            <a:ext cx="15303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7"/>
          </p:nvPr>
        </p:nvSpPr>
        <p:spPr>
          <a:xfrm>
            <a:off x="2056263" y="1865766"/>
            <a:ext cx="227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8"/>
          </p:nvPr>
        </p:nvSpPr>
        <p:spPr>
          <a:xfrm>
            <a:off x="5535250" y="1865766"/>
            <a:ext cx="227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_1_1_2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/>
          <p:nvPr/>
        </p:nvSpPr>
        <p:spPr>
          <a:xfrm rot="10800000" flipH="1">
            <a:off x="6574055" y="0"/>
            <a:ext cx="2650881" cy="226987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1"/>
          </p:nvPr>
        </p:nvSpPr>
        <p:spPr>
          <a:xfrm>
            <a:off x="4631267" y="3274104"/>
            <a:ext cx="15303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2"/>
          </p:nvPr>
        </p:nvSpPr>
        <p:spPr>
          <a:xfrm>
            <a:off x="4631263" y="3535879"/>
            <a:ext cx="227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subTitle" idx="3"/>
          </p:nvPr>
        </p:nvSpPr>
        <p:spPr>
          <a:xfrm>
            <a:off x="2982438" y="1611654"/>
            <a:ext cx="1530300" cy="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ubTitle" idx="4"/>
          </p:nvPr>
        </p:nvSpPr>
        <p:spPr>
          <a:xfrm>
            <a:off x="2235125" y="1862466"/>
            <a:ext cx="227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3" name="Google Shape;133;p19"/>
          <p:cNvSpPr/>
          <p:nvPr/>
        </p:nvSpPr>
        <p:spPr>
          <a:xfrm flipH="1">
            <a:off x="-32145" y="2918525"/>
            <a:ext cx="2650881" cy="226987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/>
          <p:nvPr/>
        </p:nvSpPr>
        <p:spPr>
          <a:xfrm rot="10800000" flipH="1">
            <a:off x="6529475" y="0"/>
            <a:ext cx="2650881" cy="2269876"/>
          </a:xfrm>
          <a:custGeom>
            <a:avLst/>
            <a:gdLst/>
            <a:ahLst/>
            <a:cxnLst/>
            <a:rect l="l" t="t" r="r" b="b"/>
            <a:pathLst>
              <a:path w="157861" h="135172" extrusionOk="0">
                <a:moveTo>
                  <a:pt x="144416" y="32024"/>
                </a:moveTo>
                <a:cubicBezTo>
                  <a:pt x="149529" y="48436"/>
                  <a:pt x="157860" y="81258"/>
                  <a:pt x="121477" y="72699"/>
                </a:cubicBezTo>
                <a:lnTo>
                  <a:pt x="121477" y="72699"/>
                </a:lnTo>
                <a:cubicBezTo>
                  <a:pt x="84386" y="63980"/>
                  <a:pt x="66856" y="57292"/>
                  <a:pt x="69001" y="77287"/>
                </a:cubicBezTo>
                <a:lnTo>
                  <a:pt x="69001" y="77287"/>
                </a:lnTo>
                <a:cubicBezTo>
                  <a:pt x="71010" y="95958"/>
                  <a:pt x="57155" y="92580"/>
                  <a:pt x="46518" y="89795"/>
                </a:cubicBezTo>
                <a:lnTo>
                  <a:pt x="46518" y="89795"/>
                </a:lnTo>
                <a:cubicBezTo>
                  <a:pt x="38050" y="87581"/>
                  <a:pt x="23419" y="86531"/>
                  <a:pt x="20018" y="94451"/>
                </a:cubicBezTo>
                <a:lnTo>
                  <a:pt x="20018" y="94451"/>
                </a:lnTo>
                <a:cubicBezTo>
                  <a:pt x="18671" y="97533"/>
                  <a:pt x="19813" y="102052"/>
                  <a:pt x="25063" y="108489"/>
                </a:cubicBezTo>
                <a:lnTo>
                  <a:pt x="25063" y="108489"/>
                </a:lnTo>
                <a:cubicBezTo>
                  <a:pt x="39716" y="126452"/>
                  <a:pt x="13125" y="135172"/>
                  <a:pt x="0" y="135172"/>
                </a:cubicBezTo>
                <a:lnTo>
                  <a:pt x="0" y="135172"/>
                </a:lnTo>
                <a:lnTo>
                  <a:pt x="155989" y="135172"/>
                </a:lnTo>
                <a:lnTo>
                  <a:pt x="155989" y="0"/>
                </a:lnTo>
                <a:cubicBezTo>
                  <a:pt x="155989" y="0"/>
                  <a:pt x="137568" y="10021"/>
                  <a:pt x="144416" y="32024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219;p31"/>
          <p:cNvSpPr/>
          <p:nvPr/>
        </p:nvSpPr>
        <p:spPr>
          <a:xfrm flipH="1">
            <a:off x="-32213" y="2948675"/>
            <a:ext cx="2861488" cy="2206336"/>
          </a:xfrm>
          <a:custGeom>
            <a:avLst/>
            <a:gdLst/>
            <a:ahLst/>
            <a:cxnLst/>
            <a:rect l="l" t="t" r="r" b="b"/>
            <a:pathLst>
              <a:path w="86144" h="55786" extrusionOk="0">
                <a:moveTo>
                  <a:pt x="73909" y="1"/>
                </a:moveTo>
                <a:cubicBezTo>
                  <a:pt x="70234" y="1"/>
                  <a:pt x="66970" y="640"/>
                  <a:pt x="66149" y="2785"/>
                </a:cubicBezTo>
                <a:cubicBezTo>
                  <a:pt x="64154" y="7945"/>
                  <a:pt x="83985" y="13331"/>
                  <a:pt x="52678" y="13331"/>
                </a:cubicBezTo>
                <a:cubicBezTo>
                  <a:pt x="51023" y="13331"/>
                  <a:pt x="49224" y="13316"/>
                  <a:pt x="47272" y="13285"/>
                </a:cubicBezTo>
                <a:cubicBezTo>
                  <a:pt x="46348" y="13271"/>
                  <a:pt x="45442" y="13264"/>
                  <a:pt x="44552" y="13264"/>
                </a:cubicBezTo>
                <a:cubicBezTo>
                  <a:pt x="8006" y="13264"/>
                  <a:pt x="1" y="24880"/>
                  <a:pt x="1" y="24880"/>
                </a:cubicBezTo>
                <a:cubicBezTo>
                  <a:pt x="4383" y="30883"/>
                  <a:pt x="35517" y="22712"/>
                  <a:pt x="37183" y="37936"/>
                </a:cubicBezTo>
                <a:cubicBezTo>
                  <a:pt x="38849" y="53138"/>
                  <a:pt x="5068" y="55786"/>
                  <a:pt x="5068" y="55786"/>
                </a:cubicBezTo>
                <a:lnTo>
                  <a:pt x="86144" y="55786"/>
                </a:lnTo>
                <a:lnTo>
                  <a:pt x="86144" y="1530"/>
                </a:lnTo>
                <a:cubicBezTo>
                  <a:pt x="86144" y="1530"/>
                  <a:pt x="79547" y="1"/>
                  <a:pt x="739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0" name="Google Shape;220;p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772050"/>
            <a:ext cx="7704000" cy="27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●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○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●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○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●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○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5" r:id="rId4"/>
    <p:sldLayoutId id="2147483658" r:id="rId5"/>
    <p:sldLayoutId id="2147483659" r:id="rId6"/>
    <p:sldLayoutId id="2147483664" r:id="rId7"/>
    <p:sldLayoutId id="2147483665" r:id="rId8"/>
    <p:sldLayoutId id="2147483677" r:id="rId9"/>
    <p:sldLayoutId id="2147483684" r:id="rId10"/>
    <p:sldLayoutId id="2147483685" r:id="rId11"/>
    <p:sldLayoutId id="2147483692" r:id="rId12"/>
    <p:sldLayoutId id="2147483693" r:id="rId13"/>
    <p:sldLayoutId id="214748369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21051706@kiit.ac.i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hyperlink" Target="https://github.com/Abhishek-Mallick/Decision-Hub" TargetMode="Externa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1"/>
          <p:cNvSpPr txBox="1">
            <a:spLocks noGrp="1"/>
          </p:cNvSpPr>
          <p:nvPr>
            <p:ph type="ctrTitle"/>
          </p:nvPr>
        </p:nvSpPr>
        <p:spPr>
          <a:xfrm>
            <a:off x="336150" y="1563661"/>
            <a:ext cx="4629828" cy="10065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br>
              <a:rPr lang="en-IN" dirty="0"/>
            </a:br>
            <a:br>
              <a:rPr lang="en-IN" dirty="0"/>
            </a:br>
            <a:r>
              <a:rPr lang="en-IN" dirty="0"/>
              <a:t> 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DECISIONHUB</a:t>
            </a:r>
            <a:endParaRPr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sp>
        <p:nvSpPr>
          <p:cNvPr id="320" name="Google Shape;320;p51"/>
          <p:cNvSpPr txBox="1">
            <a:spLocks noGrp="1"/>
          </p:cNvSpPr>
          <p:nvPr>
            <p:ph type="subTitle" idx="1"/>
          </p:nvPr>
        </p:nvSpPr>
        <p:spPr>
          <a:xfrm>
            <a:off x="292259" y="3403888"/>
            <a:ext cx="3242853" cy="15634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Team: </a:t>
            </a:r>
            <a:r>
              <a:rPr lang="en" sz="2000" dirty="0"/>
              <a:t>Debuggers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Abhishek Mallick	21051706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Aman Chaurasia	21051370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Deepraj Bera	21051302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Harshit Mania	21051398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8A2031-8FA9-4C9E-8F26-8BB6813D6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5" y="106167"/>
            <a:ext cx="1684884" cy="467850"/>
          </a:xfrm>
          <a:prstGeom prst="rect">
            <a:avLst/>
          </a:prstGeom>
        </p:spPr>
      </p:pic>
      <p:grpSp>
        <p:nvGrpSpPr>
          <p:cNvPr id="190" name="Google Shape;2397;p83">
            <a:extLst>
              <a:ext uri="{FF2B5EF4-FFF2-40B4-BE49-F238E27FC236}">
                <a16:creationId xmlns:a16="http://schemas.microsoft.com/office/drawing/2014/main" id="{307DB491-8629-431F-801F-BB022CBFAC1A}"/>
              </a:ext>
            </a:extLst>
          </p:cNvPr>
          <p:cNvGrpSpPr/>
          <p:nvPr/>
        </p:nvGrpSpPr>
        <p:grpSpPr>
          <a:xfrm>
            <a:off x="4306725" y="1154002"/>
            <a:ext cx="4278545" cy="3564477"/>
            <a:chOff x="4917367" y="1691724"/>
            <a:chExt cx="3211398" cy="2675431"/>
          </a:xfrm>
        </p:grpSpPr>
        <p:sp>
          <p:nvSpPr>
            <p:cNvPr id="191" name="Google Shape;2398;p83">
              <a:extLst>
                <a:ext uri="{FF2B5EF4-FFF2-40B4-BE49-F238E27FC236}">
                  <a16:creationId xmlns:a16="http://schemas.microsoft.com/office/drawing/2014/main" id="{BF887CC0-BB26-4821-95A7-CA9B0EFA0FD7}"/>
                </a:ext>
              </a:extLst>
            </p:cNvPr>
            <p:cNvSpPr/>
            <p:nvPr/>
          </p:nvSpPr>
          <p:spPr>
            <a:xfrm>
              <a:off x="6136947" y="1745673"/>
              <a:ext cx="188242" cy="1193994"/>
            </a:xfrm>
            <a:custGeom>
              <a:avLst/>
              <a:gdLst/>
              <a:ahLst/>
              <a:cxnLst/>
              <a:rect l="l" t="t" r="r" b="b"/>
              <a:pathLst>
                <a:path w="10911" h="69207" extrusionOk="0">
                  <a:moveTo>
                    <a:pt x="10888" y="0"/>
                  </a:moveTo>
                  <a:lnTo>
                    <a:pt x="0" y="6231"/>
                  </a:lnTo>
                  <a:lnTo>
                    <a:pt x="0" y="69206"/>
                  </a:lnTo>
                  <a:lnTo>
                    <a:pt x="10911" y="62861"/>
                  </a:lnTo>
                  <a:lnTo>
                    <a:pt x="108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2399;p83">
              <a:extLst>
                <a:ext uri="{FF2B5EF4-FFF2-40B4-BE49-F238E27FC236}">
                  <a16:creationId xmlns:a16="http://schemas.microsoft.com/office/drawing/2014/main" id="{0402FB75-3015-4F90-AE87-1BA3344A4269}"/>
                </a:ext>
              </a:extLst>
            </p:cNvPr>
            <p:cNvSpPr/>
            <p:nvPr/>
          </p:nvSpPr>
          <p:spPr>
            <a:xfrm>
              <a:off x="6136947" y="2056770"/>
              <a:ext cx="188242" cy="882500"/>
            </a:xfrm>
            <a:custGeom>
              <a:avLst/>
              <a:gdLst/>
              <a:ahLst/>
              <a:cxnLst/>
              <a:rect l="l" t="t" r="r" b="b"/>
              <a:pathLst>
                <a:path w="10911" h="51152" extrusionOk="0">
                  <a:moveTo>
                    <a:pt x="10911" y="0"/>
                  </a:moveTo>
                  <a:lnTo>
                    <a:pt x="0" y="11573"/>
                  </a:lnTo>
                  <a:lnTo>
                    <a:pt x="0" y="51152"/>
                  </a:lnTo>
                  <a:lnTo>
                    <a:pt x="10911" y="44829"/>
                  </a:lnTo>
                  <a:lnTo>
                    <a:pt x="109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2400;p83">
              <a:extLst>
                <a:ext uri="{FF2B5EF4-FFF2-40B4-BE49-F238E27FC236}">
                  <a16:creationId xmlns:a16="http://schemas.microsoft.com/office/drawing/2014/main" id="{16886CBE-28DF-4405-803C-8FD1C299E12B}"/>
                </a:ext>
              </a:extLst>
            </p:cNvPr>
            <p:cNvSpPr/>
            <p:nvPr/>
          </p:nvSpPr>
          <p:spPr>
            <a:xfrm>
              <a:off x="6044404" y="1802382"/>
              <a:ext cx="92560" cy="1137285"/>
            </a:xfrm>
            <a:custGeom>
              <a:avLst/>
              <a:gdLst/>
              <a:ahLst/>
              <a:cxnLst/>
              <a:rect l="l" t="t" r="r" b="b"/>
              <a:pathLst>
                <a:path w="5365" h="65920" extrusionOk="0">
                  <a:moveTo>
                    <a:pt x="0" y="0"/>
                  </a:moveTo>
                  <a:lnTo>
                    <a:pt x="23" y="62815"/>
                  </a:lnTo>
                  <a:lnTo>
                    <a:pt x="5364" y="65919"/>
                  </a:lnTo>
                  <a:lnTo>
                    <a:pt x="5364" y="2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2401;p83">
              <a:extLst>
                <a:ext uri="{FF2B5EF4-FFF2-40B4-BE49-F238E27FC236}">
                  <a16:creationId xmlns:a16="http://schemas.microsoft.com/office/drawing/2014/main" id="{FD9532E0-C8EA-4AA3-AF56-CC819E340B82}"/>
                </a:ext>
              </a:extLst>
            </p:cNvPr>
            <p:cNvSpPr/>
            <p:nvPr/>
          </p:nvSpPr>
          <p:spPr>
            <a:xfrm>
              <a:off x="6044404" y="1691724"/>
              <a:ext cx="280405" cy="161466"/>
            </a:xfrm>
            <a:custGeom>
              <a:avLst/>
              <a:gdLst/>
              <a:ahLst/>
              <a:cxnLst/>
              <a:rect l="l" t="t" r="r" b="b"/>
              <a:pathLst>
                <a:path w="16253" h="9359" extrusionOk="0">
                  <a:moveTo>
                    <a:pt x="10820" y="0"/>
                  </a:moveTo>
                  <a:lnTo>
                    <a:pt x="0" y="6414"/>
                  </a:lnTo>
                  <a:lnTo>
                    <a:pt x="5364" y="9358"/>
                  </a:lnTo>
                  <a:lnTo>
                    <a:pt x="16252" y="3127"/>
                  </a:lnTo>
                  <a:lnTo>
                    <a:pt x="108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2402;p83">
              <a:extLst>
                <a:ext uri="{FF2B5EF4-FFF2-40B4-BE49-F238E27FC236}">
                  <a16:creationId xmlns:a16="http://schemas.microsoft.com/office/drawing/2014/main" id="{2F8684C7-02C3-4880-A9EC-1C7CEBB65DE0}"/>
                </a:ext>
              </a:extLst>
            </p:cNvPr>
            <p:cNvSpPr/>
            <p:nvPr/>
          </p:nvSpPr>
          <p:spPr>
            <a:xfrm>
              <a:off x="5762447" y="2288316"/>
              <a:ext cx="187069" cy="868336"/>
            </a:xfrm>
            <a:custGeom>
              <a:avLst/>
              <a:gdLst/>
              <a:ahLst/>
              <a:cxnLst/>
              <a:rect l="l" t="t" r="r" b="b"/>
              <a:pathLst>
                <a:path w="10843" h="50331" extrusionOk="0">
                  <a:moveTo>
                    <a:pt x="10820" y="0"/>
                  </a:moveTo>
                  <a:lnTo>
                    <a:pt x="0" y="6232"/>
                  </a:lnTo>
                  <a:lnTo>
                    <a:pt x="0" y="50330"/>
                  </a:lnTo>
                  <a:lnTo>
                    <a:pt x="10843" y="43985"/>
                  </a:lnTo>
                  <a:lnTo>
                    <a:pt x="10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2403;p83">
              <a:extLst>
                <a:ext uri="{FF2B5EF4-FFF2-40B4-BE49-F238E27FC236}">
                  <a16:creationId xmlns:a16="http://schemas.microsoft.com/office/drawing/2014/main" id="{A6A47095-934D-4909-8B11-E1B641F6E2EF}"/>
                </a:ext>
              </a:extLst>
            </p:cNvPr>
            <p:cNvSpPr/>
            <p:nvPr/>
          </p:nvSpPr>
          <p:spPr>
            <a:xfrm>
              <a:off x="5762447" y="2455285"/>
              <a:ext cx="187069" cy="700572"/>
            </a:xfrm>
            <a:custGeom>
              <a:avLst/>
              <a:gdLst/>
              <a:ahLst/>
              <a:cxnLst/>
              <a:rect l="l" t="t" r="r" b="b"/>
              <a:pathLst>
                <a:path w="10843" h="40607" extrusionOk="0">
                  <a:moveTo>
                    <a:pt x="10820" y="0"/>
                  </a:moveTo>
                  <a:lnTo>
                    <a:pt x="0" y="11481"/>
                  </a:lnTo>
                  <a:lnTo>
                    <a:pt x="0" y="40606"/>
                  </a:lnTo>
                  <a:lnTo>
                    <a:pt x="7008" y="36544"/>
                  </a:lnTo>
                  <a:lnTo>
                    <a:pt x="10843" y="34307"/>
                  </a:lnTo>
                  <a:lnTo>
                    <a:pt x="108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2404;p83">
              <a:extLst>
                <a:ext uri="{FF2B5EF4-FFF2-40B4-BE49-F238E27FC236}">
                  <a16:creationId xmlns:a16="http://schemas.microsoft.com/office/drawing/2014/main" id="{8B0C71EC-6B3F-4409-B1E1-7D4F4A69101E}"/>
                </a:ext>
              </a:extLst>
            </p:cNvPr>
            <p:cNvSpPr/>
            <p:nvPr/>
          </p:nvSpPr>
          <p:spPr>
            <a:xfrm>
              <a:off x="5667541" y="2342661"/>
              <a:ext cx="94923" cy="813990"/>
            </a:xfrm>
            <a:custGeom>
              <a:avLst/>
              <a:gdLst/>
              <a:ahLst/>
              <a:cxnLst/>
              <a:rect l="l" t="t" r="r" b="b"/>
              <a:pathLst>
                <a:path w="5502" h="47181" extrusionOk="0">
                  <a:moveTo>
                    <a:pt x="1" y="0"/>
                  </a:moveTo>
                  <a:lnTo>
                    <a:pt x="1" y="43985"/>
                  </a:lnTo>
                  <a:lnTo>
                    <a:pt x="5501" y="47180"/>
                  </a:lnTo>
                  <a:lnTo>
                    <a:pt x="5501" y="30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2405;p83">
              <a:extLst>
                <a:ext uri="{FF2B5EF4-FFF2-40B4-BE49-F238E27FC236}">
                  <a16:creationId xmlns:a16="http://schemas.microsoft.com/office/drawing/2014/main" id="{38BE5E40-D8D2-4984-8C4A-8E64597BFE00}"/>
                </a:ext>
              </a:extLst>
            </p:cNvPr>
            <p:cNvSpPr/>
            <p:nvPr/>
          </p:nvSpPr>
          <p:spPr>
            <a:xfrm>
              <a:off x="5667541" y="2234367"/>
              <a:ext cx="281578" cy="161466"/>
            </a:xfrm>
            <a:custGeom>
              <a:avLst/>
              <a:gdLst/>
              <a:ahLst/>
              <a:cxnLst/>
              <a:rect l="l" t="t" r="r" b="b"/>
              <a:pathLst>
                <a:path w="16321" h="9359" extrusionOk="0">
                  <a:moveTo>
                    <a:pt x="10683" y="0"/>
                  </a:moveTo>
                  <a:lnTo>
                    <a:pt x="1" y="6277"/>
                  </a:lnTo>
                  <a:lnTo>
                    <a:pt x="5501" y="9359"/>
                  </a:lnTo>
                  <a:lnTo>
                    <a:pt x="16321" y="3127"/>
                  </a:lnTo>
                  <a:lnTo>
                    <a:pt x="10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2406;p83">
              <a:extLst>
                <a:ext uri="{FF2B5EF4-FFF2-40B4-BE49-F238E27FC236}">
                  <a16:creationId xmlns:a16="http://schemas.microsoft.com/office/drawing/2014/main" id="{3767D187-11B0-4D3A-B467-306EDD125363}"/>
                </a:ext>
              </a:extLst>
            </p:cNvPr>
            <p:cNvSpPr/>
            <p:nvPr/>
          </p:nvSpPr>
          <p:spPr>
            <a:xfrm>
              <a:off x="5387947" y="2722664"/>
              <a:ext cx="187466" cy="650557"/>
            </a:xfrm>
            <a:custGeom>
              <a:avLst/>
              <a:gdLst/>
              <a:ahLst/>
              <a:cxnLst/>
              <a:rect l="l" t="t" r="r" b="b"/>
              <a:pathLst>
                <a:path w="10866" h="37708" extrusionOk="0">
                  <a:moveTo>
                    <a:pt x="10797" y="1"/>
                  </a:moveTo>
                  <a:lnTo>
                    <a:pt x="1" y="6186"/>
                  </a:lnTo>
                  <a:lnTo>
                    <a:pt x="1" y="37708"/>
                  </a:lnTo>
                  <a:lnTo>
                    <a:pt x="10865" y="31363"/>
                  </a:lnTo>
                  <a:lnTo>
                    <a:pt x="10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407;p83">
              <a:extLst>
                <a:ext uri="{FF2B5EF4-FFF2-40B4-BE49-F238E27FC236}">
                  <a16:creationId xmlns:a16="http://schemas.microsoft.com/office/drawing/2014/main" id="{953F0CB3-F2DE-469B-BDBF-6AA2014062AB}"/>
                </a:ext>
              </a:extLst>
            </p:cNvPr>
            <p:cNvSpPr/>
            <p:nvPr/>
          </p:nvSpPr>
          <p:spPr>
            <a:xfrm>
              <a:off x="5387947" y="2852231"/>
              <a:ext cx="187466" cy="520215"/>
            </a:xfrm>
            <a:custGeom>
              <a:avLst/>
              <a:gdLst/>
              <a:ahLst/>
              <a:cxnLst/>
              <a:rect l="l" t="t" r="r" b="b"/>
              <a:pathLst>
                <a:path w="10866" h="30153" extrusionOk="0">
                  <a:moveTo>
                    <a:pt x="10820" y="0"/>
                  </a:moveTo>
                  <a:lnTo>
                    <a:pt x="1" y="11481"/>
                  </a:lnTo>
                  <a:lnTo>
                    <a:pt x="1" y="30152"/>
                  </a:lnTo>
                  <a:lnTo>
                    <a:pt x="8720" y="25108"/>
                  </a:lnTo>
                  <a:lnTo>
                    <a:pt x="10865" y="23853"/>
                  </a:lnTo>
                  <a:lnTo>
                    <a:pt x="108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408;p83">
              <a:extLst>
                <a:ext uri="{FF2B5EF4-FFF2-40B4-BE49-F238E27FC236}">
                  <a16:creationId xmlns:a16="http://schemas.microsoft.com/office/drawing/2014/main" id="{8BC89E08-7B3F-4E31-A494-2F4151FC090A}"/>
                </a:ext>
              </a:extLst>
            </p:cNvPr>
            <p:cNvSpPr/>
            <p:nvPr/>
          </p:nvSpPr>
          <p:spPr>
            <a:xfrm>
              <a:off x="5291867" y="2776216"/>
              <a:ext cx="96096" cy="597006"/>
            </a:xfrm>
            <a:custGeom>
              <a:avLst/>
              <a:gdLst/>
              <a:ahLst/>
              <a:cxnLst/>
              <a:rect l="l" t="t" r="r" b="b"/>
              <a:pathLst>
                <a:path w="5570" h="34604" extrusionOk="0">
                  <a:moveTo>
                    <a:pt x="0" y="1"/>
                  </a:moveTo>
                  <a:lnTo>
                    <a:pt x="0" y="31477"/>
                  </a:lnTo>
                  <a:lnTo>
                    <a:pt x="5570" y="34604"/>
                  </a:lnTo>
                  <a:lnTo>
                    <a:pt x="5570" y="30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409;p83">
              <a:extLst>
                <a:ext uri="{FF2B5EF4-FFF2-40B4-BE49-F238E27FC236}">
                  <a16:creationId xmlns:a16="http://schemas.microsoft.com/office/drawing/2014/main" id="{4D794FD7-35FF-4F87-93E1-93527239D892}"/>
                </a:ext>
              </a:extLst>
            </p:cNvPr>
            <p:cNvSpPr/>
            <p:nvPr/>
          </p:nvSpPr>
          <p:spPr>
            <a:xfrm>
              <a:off x="5291867" y="2667922"/>
              <a:ext cx="282354" cy="161483"/>
            </a:xfrm>
            <a:custGeom>
              <a:avLst/>
              <a:gdLst/>
              <a:ahLst/>
              <a:cxnLst/>
              <a:rect l="l" t="t" r="r" b="b"/>
              <a:pathLst>
                <a:path w="16366" h="9360" extrusionOk="0">
                  <a:moveTo>
                    <a:pt x="11002" y="1"/>
                  </a:moveTo>
                  <a:lnTo>
                    <a:pt x="0" y="6278"/>
                  </a:lnTo>
                  <a:lnTo>
                    <a:pt x="5570" y="9359"/>
                  </a:lnTo>
                  <a:lnTo>
                    <a:pt x="16366" y="3174"/>
                  </a:lnTo>
                  <a:lnTo>
                    <a:pt x="110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410;p83">
              <a:extLst>
                <a:ext uri="{FF2B5EF4-FFF2-40B4-BE49-F238E27FC236}">
                  <a16:creationId xmlns:a16="http://schemas.microsoft.com/office/drawing/2014/main" id="{7DB18D2C-1FA6-4A6A-A63C-1C61E9562779}"/>
                </a:ext>
              </a:extLst>
            </p:cNvPr>
            <p:cNvSpPr/>
            <p:nvPr/>
          </p:nvSpPr>
          <p:spPr>
            <a:xfrm>
              <a:off x="5011083" y="3156634"/>
              <a:ext cx="187862" cy="433573"/>
            </a:xfrm>
            <a:custGeom>
              <a:avLst/>
              <a:gdLst/>
              <a:ahLst/>
              <a:cxnLst/>
              <a:rect l="l" t="t" r="r" b="b"/>
              <a:pathLst>
                <a:path w="10889" h="25131" extrusionOk="0">
                  <a:moveTo>
                    <a:pt x="10888" y="0"/>
                  </a:moveTo>
                  <a:lnTo>
                    <a:pt x="1" y="6277"/>
                  </a:lnTo>
                  <a:lnTo>
                    <a:pt x="24" y="25131"/>
                  </a:lnTo>
                  <a:lnTo>
                    <a:pt x="10888" y="18785"/>
                  </a:lnTo>
                  <a:lnTo>
                    <a:pt x="108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411;p83">
              <a:extLst>
                <a:ext uri="{FF2B5EF4-FFF2-40B4-BE49-F238E27FC236}">
                  <a16:creationId xmlns:a16="http://schemas.microsoft.com/office/drawing/2014/main" id="{1F713BB7-FAA0-4081-8C73-D555D64C8E53}"/>
                </a:ext>
              </a:extLst>
            </p:cNvPr>
            <p:cNvSpPr/>
            <p:nvPr/>
          </p:nvSpPr>
          <p:spPr>
            <a:xfrm>
              <a:off x="5011480" y="3250746"/>
              <a:ext cx="187466" cy="339460"/>
            </a:xfrm>
            <a:custGeom>
              <a:avLst/>
              <a:gdLst/>
              <a:ahLst/>
              <a:cxnLst/>
              <a:rect l="l" t="t" r="r" b="b"/>
              <a:pathLst>
                <a:path w="10866" h="19676" extrusionOk="0">
                  <a:moveTo>
                    <a:pt x="10865" y="0"/>
                  </a:moveTo>
                  <a:lnTo>
                    <a:pt x="1" y="11504"/>
                  </a:lnTo>
                  <a:lnTo>
                    <a:pt x="1" y="19676"/>
                  </a:lnTo>
                  <a:lnTo>
                    <a:pt x="10865" y="13330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412;p83">
              <a:extLst>
                <a:ext uri="{FF2B5EF4-FFF2-40B4-BE49-F238E27FC236}">
                  <a16:creationId xmlns:a16="http://schemas.microsoft.com/office/drawing/2014/main" id="{B56F3B81-C537-49E2-8D9F-3833977C3414}"/>
                </a:ext>
              </a:extLst>
            </p:cNvPr>
            <p:cNvSpPr/>
            <p:nvPr/>
          </p:nvSpPr>
          <p:spPr>
            <a:xfrm>
              <a:off x="4917367" y="3210962"/>
              <a:ext cx="94130" cy="379244"/>
            </a:xfrm>
            <a:custGeom>
              <a:avLst/>
              <a:gdLst/>
              <a:ahLst/>
              <a:cxnLst/>
              <a:rect l="l" t="t" r="r" b="b"/>
              <a:pathLst>
                <a:path w="5456" h="21982" extrusionOk="0">
                  <a:moveTo>
                    <a:pt x="0" y="1"/>
                  </a:moveTo>
                  <a:lnTo>
                    <a:pt x="0" y="18946"/>
                  </a:lnTo>
                  <a:lnTo>
                    <a:pt x="5456" y="21982"/>
                  </a:lnTo>
                  <a:lnTo>
                    <a:pt x="5433" y="31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413;p83">
              <a:extLst>
                <a:ext uri="{FF2B5EF4-FFF2-40B4-BE49-F238E27FC236}">
                  <a16:creationId xmlns:a16="http://schemas.microsoft.com/office/drawing/2014/main" id="{4BBFF763-7BB3-445F-AA97-59EE46FF3BFE}"/>
                </a:ext>
              </a:extLst>
            </p:cNvPr>
            <p:cNvSpPr/>
            <p:nvPr/>
          </p:nvSpPr>
          <p:spPr>
            <a:xfrm>
              <a:off x="4917367" y="3101892"/>
              <a:ext cx="281578" cy="163053"/>
            </a:xfrm>
            <a:custGeom>
              <a:avLst/>
              <a:gdLst/>
              <a:ahLst/>
              <a:cxnLst/>
              <a:rect l="l" t="t" r="r" b="b"/>
              <a:pathLst>
                <a:path w="16321" h="9451" extrusionOk="0">
                  <a:moveTo>
                    <a:pt x="10865" y="0"/>
                  </a:moveTo>
                  <a:lnTo>
                    <a:pt x="0" y="6323"/>
                  </a:lnTo>
                  <a:lnTo>
                    <a:pt x="5433" y="9450"/>
                  </a:lnTo>
                  <a:lnTo>
                    <a:pt x="16320" y="3173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414;p83">
              <a:extLst>
                <a:ext uri="{FF2B5EF4-FFF2-40B4-BE49-F238E27FC236}">
                  <a16:creationId xmlns:a16="http://schemas.microsoft.com/office/drawing/2014/main" id="{FDD6FBDE-3984-4FE4-97B2-4D6C2A0F9DD6}"/>
                </a:ext>
              </a:extLst>
            </p:cNvPr>
            <p:cNvSpPr/>
            <p:nvPr/>
          </p:nvSpPr>
          <p:spPr>
            <a:xfrm>
              <a:off x="7237984" y="2483234"/>
              <a:ext cx="28777" cy="569850"/>
            </a:xfrm>
            <a:custGeom>
              <a:avLst/>
              <a:gdLst/>
              <a:ahLst/>
              <a:cxnLst/>
              <a:rect l="l" t="t" r="r" b="b"/>
              <a:pathLst>
                <a:path w="1668" h="33030" extrusionOk="0">
                  <a:moveTo>
                    <a:pt x="1" y="1"/>
                  </a:moveTo>
                  <a:lnTo>
                    <a:pt x="1" y="32002"/>
                  </a:lnTo>
                  <a:lnTo>
                    <a:pt x="1644" y="33029"/>
                  </a:lnTo>
                  <a:lnTo>
                    <a:pt x="1667" y="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415;p83">
              <a:extLst>
                <a:ext uri="{FF2B5EF4-FFF2-40B4-BE49-F238E27FC236}">
                  <a16:creationId xmlns:a16="http://schemas.microsoft.com/office/drawing/2014/main" id="{9A4ED3BC-3BCF-424A-9817-A9E368A78738}"/>
                </a:ext>
              </a:extLst>
            </p:cNvPr>
            <p:cNvSpPr/>
            <p:nvPr/>
          </p:nvSpPr>
          <p:spPr>
            <a:xfrm>
              <a:off x="7266347" y="2508440"/>
              <a:ext cx="10248" cy="543057"/>
            </a:xfrm>
            <a:custGeom>
              <a:avLst/>
              <a:gdLst/>
              <a:ahLst/>
              <a:cxnLst/>
              <a:rect l="l" t="t" r="r" b="b"/>
              <a:pathLst>
                <a:path w="594" h="31477" extrusionOk="0">
                  <a:moveTo>
                    <a:pt x="0" y="1"/>
                  </a:moveTo>
                  <a:lnTo>
                    <a:pt x="0" y="31477"/>
                  </a:lnTo>
                  <a:lnTo>
                    <a:pt x="594" y="31157"/>
                  </a:lnTo>
                  <a:lnTo>
                    <a:pt x="594" y="3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A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416;p83">
              <a:extLst>
                <a:ext uri="{FF2B5EF4-FFF2-40B4-BE49-F238E27FC236}">
                  <a16:creationId xmlns:a16="http://schemas.microsoft.com/office/drawing/2014/main" id="{1478F92B-0679-41F1-B480-5310F52C76E7}"/>
                </a:ext>
              </a:extLst>
            </p:cNvPr>
            <p:cNvSpPr/>
            <p:nvPr/>
          </p:nvSpPr>
          <p:spPr>
            <a:xfrm>
              <a:off x="7982257" y="2912080"/>
              <a:ext cx="28380" cy="569833"/>
            </a:xfrm>
            <a:custGeom>
              <a:avLst/>
              <a:gdLst/>
              <a:ahLst/>
              <a:cxnLst/>
              <a:rect l="l" t="t" r="r" b="b"/>
              <a:pathLst>
                <a:path w="1645" h="33029" extrusionOk="0">
                  <a:moveTo>
                    <a:pt x="1" y="1"/>
                  </a:moveTo>
                  <a:lnTo>
                    <a:pt x="1" y="32002"/>
                  </a:lnTo>
                  <a:lnTo>
                    <a:pt x="1621" y="33029"/>
                  </a:lnTo>
                  <a:lnTo>
                    <a:pt x="1644" y="9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417;p83">
              <a:extLst>
                <a:ext uri="{FF2B5EF4-FFF2-40B4-BE49-F238E27FC236}">
                  <a16:creationId xmlns:a16="http://schemas.microsoft.com/office/drawing/2014/main" id="{2F4B6E2F-E5BB-4CEC-BB74-7A2D3BBBE3AA}"/>
                </a:ext>
              </a:extLst>
            </p:cNvPr>
            <p:cNvSpPr/>
            <p:nvPr/>
          </p:nvSpPr>
          <p:spPr>
            <a:xfrm>
              <a:off x="8010223" y="2938459"/>
              <a:ext cx="10248" cy="543454"/>
            </a:xfrm>
            <a:custGeom>
              <a:avLst/>
              <a:gdLst/>
              <a:ahLst/>
              <a:cxnLst/>
              <a:rect l="l" t="t" r="r" b="b"/>
              <a:pathLst>
                <a:path w="594" h="31500" extrusionOk="0">
                  <a:moveTo>
                    <a:pt x="0" y="1"/>
                  </a:moveTo>
                  <a:lnTo>
                    <a:pt x="0" y="31500"/>
                  </a:lnTo>
                  <a:lnTo>
                    <a:pt x="594" y="31180"/>
                  </a:lnTo>
                  <a:lnTo>
                    <a:pt x="594" y="3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AE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418;p83">
              <a:extLst>
                <a:ext uri="{FF2B5EF4-FFF2-40B4-BE49-F238E27FC236}">
                  <a16:creationId xmlns:a16="http://schemas.microsoft.com/office/drawing/2014/main" id="{97EEEC53-462D-4BE3-AB01-CB97368BA526}"/>
                </a:ext>
              </a:extLst>
            </p:cNvPr>
            <p:cNvSpPr/>
            <p:nvPr/>
          </p:nvSpPr>
          <p:spPr>
            <a:xfrm>
              <a:off x="7147426" y="1792134"/>
              <a:ext cx="938812" cy="1193994"/>
            </a:xfrm>
            <a:custGeom>
              <a:avLst/>
              <a:gdLst/>
              <a:ahLst/>
              <a:cxnLst/>
              <a:rect l="l" t="t" r="r" b="b"/>
              <a:pathLst>
                <a:path w="54416" h="69207" extrusionOk="0">
                  <a:moveTo>
                    <a:pt x="0" y="1"/>
                  </a:moveTo>
                  <a:lnTo>
                    <a:pt x="0" y="37708"/>
                  </a:lnTo>
                  <a:lnTo>
                    <a:pt x="54416" y="69207"/>
                  </a:lnTo>
                  <a:lnTo>
                    <a:pt x="54416" y="314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419;p83">
              <a:extLst>
                <a:ext uri="{FF2B5EF4-FFF2-40B4-BE49-F238E27FC236}">
                  <a16:creationId xmlns:a16="http://schemas.microsoft.com/office/drawing/2014/main" id="{5B3EF0C6-D4ED-4448-A989-7E070FA9D802}"/>
                </a:ext>
              </a:extLst>
            </p:cNvPr>
            <p:cNvSpPr/>
            <p:nvPr/>
          </p:nvSpPr>
          <p:spPr>
            <a:xfrm>
              <a:off x="7147426" y="1792134"/>
              <a:ext cx="938812" cy="1193994"/>
            </a:xfrm>
            <a:custGeom>
              <a:avLst/>
              <a:gdLst/>
              <a:ahLst/>
              <a:cxnLst/>
              <a:rect l="l" t="t" r="r" b="b"/>
              <a:pathLst>
                <a:path w="54416" h="69207" extrusionOk="0">
                  <a:moveTo>
                    <a:pt x="0" y="1"/>
                  </a:moveTo>
                  <a:lnTo>
                    <a:pt x="0" y="37708"/>
                  </a:lnTo>
                  <a:lnTo>
                    <a:pt x="54416" y="69207"/>
                  </a:lnTo>
                  <a:lnTo>
                    <a:pt x="24446" y="331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420;p83">
              <a:extLst>
                <a:ext uri="{FF2B5EF4-FFF2-40B4-BE49-F238E27FC236}">
                  <a16:creationId xmlns:a16="http://schemas.microsoft.com/office/drawing/2014/main" id="{FB293326-2769-48D7-A747-608A5E7C65A2}"/>
                </a:ext>
              </a:extLst>
            </p:cNvPr>
            <p:cNvSpPr/>
            <p:nvPr/>
          </p:nvSpPr>
          <p:spPr>
            <a:xfrm>
              <a:off x="7138368" y="1771241"/>
              <a:ext cx="959291" cy="570644"/>
            </a:xfrm>
            <a:custGeom>
              <a:avLst/>
              <a:gdLst/>
              <a:ahLst/>
              <a:cxnLst/>
              <a:rect l="l" t="t" r="r" b="b"/>
              <a:pathLst>
                <a:path w="55603" h="33076" extrusionOk="0">
                  <a:moveTo>
                    <a:pt x="148" y="0"/>
                  </a:moveTo>
                  <a:cubicBezTo>
                    <a:pt x="63" y="0"/>
                    <a:pt x="0" y="242"/>
                    <a:pt x="0" y="504"/>
                  </a:cubicBezTo>
                  <a:cubicBezTo>
                    <a:pt x="0" y="778"/>
                    <a:pt x="69" y="983"/>
                    <a:pt x="160" y="1006"/>
                  </a:cubicBezTo>
                  <a:lnTo>
                    <a:pt x="55580" y="33076"/>
                  </a:lnTo>
                  <a:lnTo>
                    <a:pt x="55603" y="31866"/>
                  </a:lnTo>
                  <a:lnTo>
                    <a:pt x="160" y="2"/>
                  </a:lnTo>
                  <a:cubicBezTo>
                    <a:pt x="156" y="1"/>
                    <a:pt x="152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421;p83">
              <a:extLst>
                <a:ext uri="{FF2B5EF4-FFF2-40B4-BE49-F238E27FC236}">
                  <a16:creationId xmlns:a16="http://schemas.microsoft.com/office/drawing/2014/main" id="{DB048181-3D84-45C6-8C8C-B16DDEDD5F2B}"/>
                </a:ext>
              </a:extLst>
            </p:cNvPr>
            <p:cNvSpPr/>
            <p:nvPr/>
          </p:nvSpPr>
          <p:spPr>
            <a:xfrm>
              <a:off x="8094881" y="2320992"/>
              <a:ext cx="5538" cy="20893"/>
            </a:xfrm>
            <a:custGeom>
              <a:avLst/>
              <a:gdLst/>
              <a:ahLst/>
              <a:cxnLst/>
              <a:rect l="l" t="t" r="r" b="b"/>
              <a:pathLst>
                <a:path w="321" h="1211" extrusionOk="0">
                  <a:moveTo>
                    <a:pt x="161" y="1"/>
                  </a:moveTo>
                  <a:cubicBezTo>
                    <a:pt x="69" y="1"/>
                    <a:pt x="1" y="275"/>
                    <a:pt x="1" y="617"/>
                  </a:cubicBezTo>
                  <a:cubicBezTo>
                    <a:pt x="1" y="937"/>
                    <a:pt x="69" y="1211"/>
                    <a:pt x="161" y="1211"/>
                  </a:cubicBezTo>
                  <a:cubicBezTo>
                    <a:pt x="252" y="1211"/>
                    <a:pt x="320" y="937"/>
                    <a:pt x="320" y="617"/>
                  </a:cubicBezTo>
                  <a:cubicBezTo>
                    <a:pt x="320" y="275"/>
                    <a:pt x="252" y="1"/>
                    <a:pt x="161" y="1"/>
                  </a:cubicBezTo>
                  <a:close/>
                </a:path>
              </a:pathLst>
            </a:custGeom>
            <a:solidFill>
              <a:srgbClr val="DBA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422;p83">
              <a:extLst>
                <a:ext uri="{FF2B5EF4-FFF2-40B4-BE49-F238E27FC236}">
                  <a16:creationId xmlns:a16="http://schemas.microsoft.com/office/drawing/2014/main" id="{0CF9F17E-3D00-4F72-A5FF-C2FB2C2AEEFA}"/>
                </a:ext>
              </a:extLst>
            </p:cNvPr>
            <p:cNvSpPr/>
            <p:nvPr/>
          </p:nvSpPr>
          <p:spPr>
            <a:xfrm>
              <a:off x="7110799" y="2055096"/>
              <a:ext cx="1014827" cy="618761"/>
            </a:xfrm>
            <a:custGeom>
              <a:avLst/>
              <a:gdLst/>
              <a:ahLst/>
              <a:cxnLst/>
              <a:rect l="l" t="t" r="r" b="b"/>
              <a:pathLst>
                <a:path w="58822" h="35865" extrusionOk="0">
                  <a:moveTo>
                    <a:pt x="18329" y="0"/>
                  </a:moveTo>
                  <a:cubicBezTo>
                    <a:pt x="18217" y="0"/>
                    <a:pt x="18112" y="48"/>
                    <a:pt x="18055" y="143"/>
                  </a:cubicBezTo>
                  <a:lnTo>
                    <a:pt x="8491" y="12993"/>
                  </a:lnTo>
                  <a:lnTo>
                    <a:pt x="571" y="8269"/>
                  </a:lnTo>
                  <a:cubicBezTo>
                    <a:pt x="518" y="8238"/>
                    <a:pt x="459" y="8223"/>
                    <a:pt x="402" y="8223"/>
                  </a:cubicBezTo>
                  <a:cubicBezTo>
                    <a:pt x="287" y="8223"/>
                    <a:pt x="175" y="8284"/>
                    <a:pt x="114" y="8406"/>
                  </a:cubicBezTo>
                  <a:cubicBezTo>
                    <a:pt x="0" y="8565"/>
                    <a:pt x="69" y="8771"/>
                    <a:pt x="229" y="8862"/>
                  </a:cubicBezTo>
                  <a:lnTo>
                    <a:pt x="8423" y="13747"/>
                  </a:lnTo>
                  <a:cubicBezTo>
                    <a:pt x="8471" y="13779"/>
                    <a:pt x="8529" y="13794"/>
                    <a:pt x="8586" y="13794"/>
                  </a:cubicBezTo>
                  <a:cubicBezTo>
                    <a:pt x="8691" y="13794"/>
                    <a:pt x="8798" y="13744"/>
                    <a:pt x="8857" y="13655"/>
                  </a:cubicBezTo>
                  <a:lnTo>
                    <a:pt x="18124" y="1193"/>
                  </a:lnTo>
                  <a:lnTo>
                    <a:pt x="21570" y="21370"/>
                  </a:lnTo>
                  <a:cubicBezTo>
                    <a:pt x="21593" y="21484"/>
                    <a:pt x="21684" y="21599"/>
                    <a:pt x="21821" y="21644"/>
                  </a:cubicBezTo>
                  <a:cubicBezTo>
                    <a:pt x="21848" y="21650"/>
                    <a:pt x="21876" y="21652"/>
                    <a:pt x="21905" y="21652"/>
                  </a:cubicBezTo>
                  <a:cubicBezTo>
                    <a:pt x="21998" y="21652"/>
                    <a:pt x="22094" y="21623"/>
                    <a:pt x="22164" y="21553"/>
                  </a:cubicBezTo>
                  <a:lnTo>
                    <a:pt x="27573" y="15938"/>
                  </a:lnTo>
                  <a:lnTo>
                    <a:pt x="29993" y="32395"/>
                  </a:lnTo>
                  <a:cubicBezTo>
                    <a:pt x="30016" y="32532"/>
                    <a:pt x="30107" y="32646"/>
                    <a:pt x="30221" y="32669"/>
                  </a:cubicBezTo>
                  <a:cubicBezTo>
                    <a:pt x="30258" y="32681"/>
                    <a:pt x="30294" y="32687"/>
                    <a:pt x="30330" y="32687"/>
                  </a:cubicBezTo>
                  <a:cubicBezTo>
                    <a:pt x="30428" y="32687"/>
                    <a:pt x="30519" y="32644"/>
                    <a:pt x="30586" y="32577"/>
                  </a:cubicBezTo>
                  <a:lnTo>
                    <a:pt x="34101" y="28652"/>
                  </a:lnTo>
                  <a:lnTo>
                    <a:pt x="41132" y="32646"/>
                  </a:lnTo>
                  <a:cubicBezTo>
                    <a:pt x="41186" y="32673"/>
                    <a:pt x="41243" y="32686"/>
                    <a:pt x="41299" y="32686"/>
                  </a:cubicBezTo>
                  <a:cubicBezTo>
                    <a:pt x="41384" y="32686"/>
                    <a:pt x="41464" y="32656"/>
                    <a:pt x="41520" y="32600"/>
                  </a:cubicBezTo>
                  <a:lnTo>
                    <a:pt x="45057" y="29359"/>
                  </a:lnTo>
                  <a:lnTo>
                    <a:pt x="46541" y="35613"/>
                  </a:lnTo>
                  <a:cubicBezTo>
                    <a:pt x="46564" y="35705"/>
                    <a:pt x="46655" y="35796"/>
                    <a:pt x="46747" y="35842"/>
                  </a:cubicBezTo>
                  <a:cubicBezTo>
                    <a:pt x="46792" y="35864"/>
                    <a:pt x="46838" y="35864"/>
                    <a:pt x="46884" y="35864"/>
                  </a:cubicBezTo>
                  <a:cubicBezTo>
                    <a:pt x="46929" y="35864"/>
                    <a:pt x="46998" y="35864"/>
                    <a:pt x="47043" y="35819"/>
                  </a:cubicBezTo>
                  <a:lnTo>
                    <a:pt x="58593" y="29085"/>
                  </a:lnTo>
                  <a:cubicBezTo>
                    <a:pt x="58776" y="28994"/>
                    <a:pt x="58821" y="28789"/>
                    <a:pt x="58730" y="28606"/>
                  </a:cubicBezTo>
                  <a:cubicBezTo>
                    <a:pt x="58670" y="28501"/>
                    <a:pt x="58551" y="28445"/>
                    <a:pt x="58431" y="28445"/>
                  </a:cubicBezTo>
                  <a:cubicBezTo>
                    <a:pt x="58368" y="28445"/>
                    <a:pt x="58305" y="28460"/>
                    <a:pt x="58251" y="28492"/>
                  </a:cubicBezTo>
                  <a:lnTo>
                    <a:pt x="47112" y="34997"/>
                  </a:lnTo>
                  <a:lnTo>
                    <a:pt x="45582" y="28629"/>
                  </a:lnTo>
                  <a:cubicBezTo>
                    <a:pt x="45560" y="28515"/>
                    <a:pt x="45468" y="28423"/>
                    <a:pt x="45354" y="28378"/>
                  </a:cubicBezTo>
                  <a:cubicBezTo>
                    <a:pt x="45322" y="28365"/>
                    <a:pt x="45289" y="28359"/>
                    <a:pt x="45255" y="28359"/>
                  </a:cubicBezTo>
                  <a:cubicBezTo>
                    <a:pt x="45167" y="28359"/>
                    <a:pt x="45078" y="28397"/>
                    <a:pt x="45012" y="28446"/>
                  </a:cubicBezTo>
                  <a:lnTo>
                    <a:pt x="41246" y="31916"/>
                  </a:lnTo>
                  <a:lnTo>
                    <a:pt x="34215" y="27898"/>
                  </a:lnTo>
                  <a:cubicBezTo>
                    <a:pt x="34156" y="27873"/>
                    <a:pt x="34096" y="27860"/>
                    <a:pt x="34038" y="27860"/>
                  </a:cubicBezTo>
                  <a:cubicBezTo>
                    <a:pt x="33942" y="27860"/>
                    <a:pt x="33853" y="27895"/>
                    <a:pt x="33782" y="27967"/>
                  </a:cubicBezTo>
                  <a:lnTo>
                    <a:pt x="30563" y="31573"/>
                  </a:lnTo>
                  <a:lnTo>
                    <a:pt x="28144" y="15162"/>
                  </a:lnTo>
                  <a:cubicBezTo>
                    <a:pt x="28121" y="15025"/>
                    <a:pt x="28030" y="14911"/>
                    <a:pt x="27916" y="14888"/>
                  </a:cubicBezTo>
                  <a:cubicBezTo>
                    <a:pt x="27870" y="14873"/>
                    <a:pt x="27824" y="14865"/>
                    <a:pt x="27781" y="14865"/>
                  </a:cubicBezTo>
                  <a:cubicBezTo>
                    <a:pt x="27695" y="14865"/>
                    <a:pt x="27619" y="14896"/>
                    <a:pt x="27573" y="14956"/>
                  </a:cubicBezTo>
                  <a:lnTo>
                    <a:pt x="22141" y="20594"/>
                  </a:lnTo>
                  <a:lnTo>
                    <a:pt x="18671" y="280"/>
                  </a:lnTo>
                  <a:cubicBezTo>
                    <a:pt x="18649" y="143"/>
                    <a:pt x="18534" y="29"/>
                    <a:pt x="18398" y="6"/>
                  </a:cubicBezTo>
                  <a:cubicBezTo>
                    <a:pt x="18375" y="2"/>
                    <a:pt x="18352" y="0"/>
                    <a:pt x="183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2423;p83">
              <a:extLst>
                <a:ext uri="{FF2B5EF4-FFF2-40B4-BE49-F238E27FC236}">
                  <a16:creationId xmlns:a16="http://schemas.microsoft.com/office/drawing/2014/main" id="{CA08C328-F981-4585-A70C-C2774392119D}"/>
                </a:ext>
              </a:extLst>
            </p:cNvPr>
            <p:cNvSpPr/>
            <p:nvPr/>
          </p:nvSpPr>
          <p:spPr>
            <a:xfrm>
              <a:off x="8112220" y="2536010"/>
              <a:ext cx="16545" cy="28363"/>
            </a:xfrm>
            <a:custGeom>
              <a:avLst/>
              <a:gdLst/>
              <a:ahLst/>
              <a:cxnLst/>
              <a:rect l="l" t="t" r="r" b="b"/>
              <a:pathLst>
                <a:path w="959" h="1644" extrusionOk="0">
                  <a:moveTo>
                    <a:pt x="479" y="0"/>
                  </a:moveTo>
                  <a:cubicBezTo>
                    <a:pt x="206" y="0"/>
                    <a:pt x="0" y="366"/>
                    <a:pt x="0" y="822"/>
                  </a:cubicBezTo>
                  <a:cubicBezTo>
                    <a:pt x="0" y="1279"/>
                    <a:pt x="206" y="1644"/>
                    <a:pt x="479" y="1644"/>
                  </a:cubicBezTo>
                  <a:cubicBezTo>
                    <a:pt x="731" y="1644"/>
                    <a:pt x="959" y="1279"/>
                    <a:pt x="959" y="822"/>
                  </a:cubicBezTo>
                  <a:cubicBezTo>
                    <a:pt x="959" y="366"/>
                    <a:pt x="731" y="0"/>
                    <a:pt x="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2424;p83">
              <a:extLst>
                <a:ext uri="{FF2B5EF4-FFF2-40B4-BE49-F238E27FC236}">
                  <a16:creationId xmlns:a16="http://schemas.microsoft.com/office/drawing/2014/main" id="{12F308DF-ABBB-414F-9490-8CCA7942D13B}"/>
                </a:ext>
              </a:extLst>
            </p:cNvPr>
            <p:cNvSpPr/>
            <p:nvPr/>
          </p:nvSpPr>
          <p:spPr>
            <a:xfrm>
              <a:off x="7109608" y="2188682"/>
              <a:ext cx="16166" cy="28380"/>
            </a:xfrm>
            <a:custGeom>
              <a:avLst/>
              <a:gdLst/>
              <a:ahLst/>
              <a:cxnLst/>
              <a:rect l="l" t="t" r="r" b="b"/>
              <a:pathLst>
                <a:path w="937" h="1645" extrusionOk="0">
                  <a:moveTo>
                    <a:pt x="480" y="1"/>
                  </a:moveTo>
                  <a:cubicBezTo>
                    <a:pt x="206" y="1"/>
                    <a:pt x="1" y="366"/>
                    <a:pt x="1" y="822"/>
                  </a:cubicBezTo>
                  <a:cubicBezTo>
                    <a:pt x="1" y="1279"/>
                    <a:pt x="206" y="1644"/>
                    <a:pt x="480" y="1644"/>
                  </a:cubicBezTo>
                  <a:cubicBezTo>
                    <a:pt x="731" y="1644"/>
                    <a:pt x="937" y="1279"/>
                    <a:pt x="937" y="822"/>
                  </a:cubicBezTo>
                  <a:cubicBezTo>
                    <a:pt x="937" y="366"/>
                    <a:pt x="731" y="1"/>
                    <a:pt x="4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425;p83">
              <a:extLst>
                <a:ext uri="{FF2B5EF4-FFF2-40B4-BE49-F238E27FC236}">
                  <a16:creationId xmlns:a16="http://schemas.microsoft.com/office/drawing/2014/main" id="{C562866F-832A-428F-8A48-C010F7D1F2AC}"/>
                </a:ext>
              </a:extLst>
            </p:cNvPr>
            <p:cNvSpPr/>
            <p:nvPr/>
          </p:nvSpPr>
          <p:spPr>
            <a:xfrm>
              <a:off x="6703605" y="2056011"/>
              <a:ext cx="107138" cy="142954"/>
            </a:xfrm>
            <a:custGeom>
              <a:avLst/>
              <a:gdLst/>
              <a:ahLst/>
              <a:cxnLst/>
              <a:rect l="l" t="t" r="r" b="b"/>
              <a:pathLst>
                <a:path w="6210" h="8286" extrusionOk="0">
                  <a:moveTo>
                    <a:pt x="2413" y="0"/>
                  </a:moveTo>
                  <a:cubicBezTo>
                    <a:pt x="1892" y="0"/>
                    <a:pt x="947" y="1986"/>
                    <a:pt x="800" y="2281"/>
                  </a:cubicBezTo>
                  <a:cubicBezTo>
                    <a:pt x="526" y="2852"/>
                    <a:pt x="229" y="3445"/>
                    <a:pt x="115" y="4084"/>
                  </a:cubicBezTo>
                  <a:cubicBezTo>
                    <a:pt x="1" y="4723"/>
                    <a:pt x="47" y="5385"/>
                    <a:pt x="92" y="6024"/>
                  </a:cubicBezTo>
                  <a:cubicBezTo>
                    <a:pt x="115" y="6390"/>
                    <a:pt x="161" y="6800"/>
                    <a:pt x="343" y="7120"/>
                  </a:cubicBezTo>
                  <a:cubicBezTo>
                    <a:pt x="526" y="7485"/>
                    <a:pt x="868" y="7759"/>
                    <a:pt x="1256" y="7942"/>
                  </a:cubicBezTo>
                  <a:cubicBezTo>
                    <a:pt x="1738" y="8171"/>
                    <a:pt x="2271" y="8285"/>
                    <a:pt x="2804" y="8285"/>
                  </a:cubicBezTo>
                  <a:cubicBezTo>
                    <a:pt x="3281" y="8285"/>
                    <a:pt x="3759" y="8193"/>
                    <a:pt x="4201" y="8010"/>
                  </a:cubicBezTo>
                  <a:cubicBezTo>
                    <a:pt x="4817" y="7782"/>
                    <a:pt x="5365" y="7348"/>
                    <a:pt x="5730" y="6800"/>
                  </a:cubicBezTo>
                  <a:cubicBezTo>
                    <a:pt x="6073" y="6230"/>
                    <a:pt x="6209" y="5522"/>
                    <a:pt x="6027" y="4883"/>
                  </a:cubicBezTo>
                  <a:cubicBezTo>
                    <a:pt x="5730" y="3947"/>
                    <a:pt x="4840" y="3331"/>
                    <a:pt x="4110" y="2692"/>
                  </a:cubicBezTo>
                  <a:cubicBezTo>
                    <a:pt x="3676" y="2327"/>
                    <a:pt x="3288" y="1916"/>
                    <a:pt x="3014" y="1436"/>
                  </a:cubicBezTo>
                  <a:cubicBezTo>
                    <a:pt x="2877" y="1208"/>
                    <a:pt x="2763" y="980"/>
                    <a:pt x="2672" y="729"/>
                  </a:cubicBezTo>
                  <a:cubicBezTo>
                    <a:pt x="2626" y="592"/>
                    <a:pt x="2626" y="135"/>
                    <a:pt x="2535" y="44"/>
                  </a:cubicBezTo>
                  <a:cubicBezTo>
                    <a:pt x="2498" y="14"/>
                    <a:pt x="2457" y="0"/>
                    <a:pt x="2413" y="0"/>
                  </a:cubicBezTo>
                  <a:close/>
                </a:path>
              </a:pathLst>
            </a:custGeom>
            <a:solidFill>
              <a:srgbClr val="A6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" name="Google Shape;2426;p83">
              <a:extLst>
                <a:ext uri="{FF2B5EF4-FFF2-40B4-BE49-F238E27FC236}">
                  <a16:creationId xmlns:a16="http://schemas.microsoft.com/office/drawing/2014/main" id="{A1399875-D4B3-4119-836D-CD485E81AB60}"/>
                </a:ext>
              </a:extLst>
            </p:cNvPr>
            <p:cNvSpPr/>
            <p:nvPr/>
          </p:nvSpPr>
          <p:spPr>
            <a:xfrm>
              <a:off x="6757174" y="2163597"/>
              <a:ext cx="191399" cy="257839"/>
            </a:xfrm>
            <a:custGeom>
              <a:avLst/>
              <a:gdLst/>
              <a:ahLst/>
              <a:cxnLst/>
              <a:rect l="l" t="t" r="r" b="b"/>
              <a:pathLst>
                <a:path w="11094" h="14945" extrusionOk="0">
                  <a:moveTo>
                    <a:pt x="1510" y="0"/>
                  </a:moveTo>
                  <a:cubicBezTo>
                    <a:pt x="1478" y="0"/>
                    <a:pt x="1447" y="5"/>
                    <a:pt x="1415" y="17"/>
                  </a:cubicBezTo>
                  <a:cubicBezTo>
                    <a:pt x="0" y="519"/>
                    <a:pt x="2557" y="12160"/>
                    <a:pt x="2557" y="12160"/>
                  </a:cubicBezTo>
                  <a:lnTo>
                    <a:pt x="10180" y="14944"/>
                  </a:lnTo>
                  <a:lnTo>
                    <a:pt x="11093" y="13712"/>
                  </a:lnTo>
                  <a:lnTo>
                    <a:pt x="4771" y="10585"/>
                  </a:lnTo>
                  <a:cubicBezTo>
                    <a:pt x="4771" y="10585"/>
                    <a:pt x="2916" y="0"/>
                    <a:pt x="1510" y="0"/>
                  </a:cubicBez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" name="Google Shape;2427;p83">
              <a:extLst>
                <a:ext uri="{FF2B5EF4-FFF2-40B4-BE49-F238E27FC236}">
                  <a16:creationId xmlns:a16="http://schemas.microsoft.com/office/drawing/2014/main" id="{464BCA0C-3C38-40D7-805D-A8B07E9CBE30}"/>
                </a:ext>
              </a:extLst>
            </p:cNvPr>
            <p:cNvSpPr/>
            <p:nvPr/>
          </p:nvSpPr>
          <p:spPr>
            <a:xfrm>
              <a:off x="6853253" y="2331240"/>
              <a:ext cx="161466" cy="191796"/>
            </a:xfrm>
            <a:custGeom>
              <a:avLst/>
              <a:gdLst/>
              <a:ahLst/>
              <a:cxnLst/>
              <a:rect l="l" t="t" r="r" b="b"/>
              <a:pathLst>
                <a:path w="9359" h="11117" extrusionOk="0">
                  <a:moveTo>
                    <a:pt x="9131" y="0"/>
                  </a:moveTo>
                  <a:lnTo>
                    <a:pt x="6004" y="3242"/>
                  </a:lnTo>
                  <a:lnTo>
                    <a:pt x="1" y="10934"/>
                  </a:lnTo>
                  <a:lnTo>
                    <a:pt x="229" y="11116"/>
                  </a:lnTo>
                  <a:lnTo>
                    <a:pt x="6278" y="3401"/>
                  </a:lnTo>
                  <a:lnTo>
                    <a:pt x="9359" y="206"/>
                  </a:lnTo>
                  <a:lnTo>
                    <a:pt x="9131" y="0"/>
                  </a:ln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428;p83">
              <a:extLst>
                <a:ext uri="{FF2B5EF4-FFF2-40B4-BE49-F238E27FC236}">
                  <a16:creationId xmlns:a16="http://schemas.microsoft.com/office/drawing/2014/main" id="{44ED16A2-5179-45E2-BA4F-BDADE75F0115}"/>
                </a:ext>
              </a:extLst>
            </p:cNvPr>
            <p:cNvSpPr/>
            <p:nvPr/>
          </p:nvSpPr>
          <p:spPr>
            <a:xfrm>
              <a:off x="6857187" y="2334777"/>
              <a:ext cx="157533" cy="188259"/>
            </a:xfrm>
            <a:custGeom>
              <a:avLst/>
              <a:gdLst/>
              <a:ahLst/>
              <a:cxnLst/>
              <a:rect l="l" t="t" r="r" b="b"/>
              <a:pathLst>
                <a:path w="9131" h="10912" extrusionOk="0">
                  <a:moveTo>
                    <a:pt x="9131" y="1"/>
                  </a:moveTo>
                  <a:lnTo>
                    <a:pt x="6050" y="3196"/>
                  </a:lnTo>
                  <a:lnTo>
                    <a:pt x="1" y="10911"/>
                  </a:lnTo>
                  <a:lnTo>
                    <a:pt x="4863" y="6072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rgbClr val="434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429;p83">
              <a:extLst>
                <a:ext uri="{FF2B5EF4-FFF2-40B4-BE49-F238E27FC236}">
                  <a16:creationId xmlns:a16="http://schemas.microsoft.com/office/drawing/2014/main" id="{8DBCD2C4-9556-4018-B486-950610CAF3C6}"/>
                </a:ext>
              </a:extLst>
            </p:cNvPr>
            <p:cNvSpPr/>
            <p:nvPr/>
          </p:nvSpPr>
          <p:spPr>
            <a:xfrm>
              <a:off x="6950126" y="2394194"/>
              <a:ext cx="28760" cy="24723"/>
            </a:xfrm>
            <a:custGeom>
              <a:avLst/>
              <a:gdLst/>
              <a:ahLst/>
              <a:cxnLst/>
              <a:rect l="l" t="t" r="r" b="b"/>
              <a:pathLst>
                <a:path w="1667" h="1433" extrusionOk="0">
                  <a:moveTo>
                    <a:pt x="927" y="1"/>
                  </a:moveTo>
                  <a:cubicBezTo>
                    <a:pt x="698" y="1"/>
                    <a:pt x="489" y="131"/>
                    <a:pt x="320" y="300"/>
                  </a:cubicBezTo>
                  <a:cubicBezTo>
                    <a:pt x="160" y="483"/>
                    <a:pt x="1" y="711"/>
                    <a:pt x="23" y="962"/>
                  </a:cubicBezTo>
                  <a:cubicBezTo>
                    <a:pt x="46" y="1167"/>
                    <a:pt x="229" y="1350"/>
                    <a:pt x="434" y="1419"/>
                  </a:cubicBezTo>
                  <a:cubicBezTo>
                    <a:pt x="476" y="1428"/>
                    <a:pt x="520" y="1432"/>
                    <a:pt x="564" y="1432"/>
                  </a:cubicBezTo>
                  <a:cubicBezTo>
                    <a:pt x="737" y="1432"/>
                    <a:pt x="919" y="1363"/>
                    <a:pt x="1028" y="1236"/>
                  </a:cubicBezTo>
                  <a:cubicBezTo>
                    <a:pt x="1347" y="894"/>
                    <a:pt x="1667" y="95"/>
                    <a:pt x="982" y="3"/>
                  </a:cubicBezTo>
                  <a:cubicBezTo>
                    <a:pt x="964" y="2"/>
                    <a:pt x="945" y="1"/>
                    <a:pt x="927" y="1"/>
                  </a:cubicBez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430;p83">
              <a:extLst>
                <a:ext uri="{FF2B5EF4-FFF2-40B4-BE49-F238E27FC236}">
                  <a16:creationId xmlns:a16="http://schemas.microsoft.com/office/drawing/2014/main" id="{5ACBCC9B-435A-49B7-895D-DF4CA54A194C}"/>
                </a:ext>
              </a:extLst>
            </p:cNvPr>
            <p:cNvSpPr/>
            <p:nvPr/>
          </p:nvSpPr>
          <p:spPr>
            <a:xfrm>
              <a:off x="6607129" y="2163476"/>
              <a:ext cx="225266" cy="315358"/>
            </a:xfrm>
            <a:custGeom>
              <a:avLst/>
              <a:gdLst/>
              <a:ahLst/>
              <a:cxnLst/>
              <a:rect l="l" t="t" r="r" b="b"/>
              <a:pathLst>
                <a:path w="13057" h="18279" extrusionOk="0">
                  <a:moveTo>
                    <a:pt x="6940" y="1"/>
                  </a:moveTo>
                  <a:lnTo>
                    <a:pt x="3219" y="617"/>
                  </a:lnTo>
                  <a:lnTo>
                    <a:pt x="1" y="2922"/>
                  </a:lnTo>
                  <a:lnTo>
                    <a:pt x="3493" y="12053"/>
                  </a:lnTo>
                  <a:lnTo>
                    <a:pt x="2192" y="17051"/>
                  </a:lnTo>
                  <a:cubicBezTo>
                    <a:pt x="2192" y="17051"/>
                    <a:pt x="4079" y="18279"/>
                    <a:pt x="6940" y="18279"/>
                  </a:cubicBezTo>
                  <a:cubicBezTo>
                    <a:pt x="8370" y="18279"/>
                    <a:pt x="10044" y="17972"/>
                    <a:pt x="11847" y="17051"/>
                  </a:cubicBezTo>
                  <a:lnTo>
                    <a:pt x="11117" y="10386"/>
                  </a:lnTo>
                  <a:lnTo>
                    <a:pt x="12098" y="9382"/>
                  </a:lnTo>
                  <a:cubicBezTo>
                    <a:pt x="13057" y="8172"/>
                    <a:pt x="12851" y="6940"/>
                    <a:pt x="12212" y="5525"/>
                  </a:cubicBezTo>
                  <a:lnTo>
                    <a:pt x="10067" y="138"/>
                  </a:lnTo>
                  <a:lnTo>
                    <a:pt x="6940" y="1"/>
                  </a:lnTo>
                  <a:close/>
                </a:path>
              </a:pathLst>
            </a:custGeom>
            <a:solidFill>
              <a:srgbClr val="605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431;p83">
              <a:extLst>
                <a:ext uri="{FF2B5EF4-FFF2-40B4-BE49-F238E27FC236}">
                  <a16:creationId xmlns:a16="http://schemas.microsoft.com/office/drawing/2014/main" id="{BA855DCC-8CC7-414A-8ABD-964FF6A8E976}"/>
                </a:ext>
              </a:extLst>
            </p:cNvPr>
            <p:cNvSpPr/>
            <p:nvPr/>
          </p:nvSpPr>
          <p:spPr>
            <a:xfrm>
              <a:off x="6607129" y="2206797"/>
              <a:ext cx="73271" cy="257166"/>
            </a:xfrm>
            <a:custGeom>
              <a:avLst/>
              <a:gdLst/>
              <a:ahLst/>
              <a:cxnLst/>
              <a:rect l="l" t="t" r="r" b="b"/>
              <a:pathLst>
                <a:path w="4247" h="14906" extrusionOk="0">
                  <a:moveTo>
                    <a:pt x="571" y="1"/>
                  </a:moveTo>
                  <a:lnTo>
                    <a:pt x="1" y="411"/>
                  </a:lnTo>
                  <a:lnTo>
                    <a:pt x="3493" y="9542"/>
                  </a:lnTo>
                  <a:lnTo>
                    <a:pt x="2192" y="14540"/>
                  </a:lnTo>
                  <a:cubicBezTo>
                    <a:pt x="2192" y="14540"/>
                    <a:pt x="2443" y="14700"/>
                    <a:pt x="2877" y="14905"/>
                  </a:cubicBezTo>
                  <a:cubicBezTo>
                    <a:pt x="2877" y="14905"/>
                    <a:pt x="2877" y="14883"/>
                    <a:pt x="2877" y="14883"/>
                  </a:cubicBezTo>
                  <a:lnTo>
                    <a:pt x="4246" y="9656"/>
                  </a:lnTo>
                  <a:lnTo>
                    <a:pt x="571" y="46"/>
                  </a:lnTo>
                  <a:lnTo>
                    <a:pt x="594" y="23"/>
                  </a:lnTo>
                  <a:cubicBezTo>
                    <a:pt x="594" y="23"/>
                    <a:pt x="571" y="23"/>
                    <a:pt x="571" y="1"/>
                  </a:cubicBezTo>
                  <a:close/>
                </a:path>
              </a:pathLst>
            </a:custGeom>
            <a:solidFill>
              <a:srgbClr val="5353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432;p83">
              <a:extLst>
                <a:ext uri="{FF2B5EF4-FFF2-40B4-BE49-F238E27FC236}">
                  <a16:creationId xmlns:a16="http://schemas.microsoft.com/office/drawing/2014/main" id="{C3B4D0D8-20EE-42FC-83BB-667E562056A2}"/>
                </a:ext>
              </a:extLst>
            </p:cNvPr>
            <p:cNvSpPr/>
            <p:nvPr/>
          </p:nvSpPr>
          <p:spPr>
            <a:xfrm>
              <a:off x="6650450" y="2163476"/>
              <a:ext cx="118162" cy="94147"/>
            </a:xfrm>
            <a:custGeom>
              <a:avLst/>
              <a:gdLst/>
              <a:ahLst/>
              <a:cxnLst/>
              <a:rect l="l" t="t" r="r" b="b"/>
              <a:pathLst>
                <a:path w="6849" h="5457" extrusionOk="0">
                  <a:moveTo>
                    <a:pt x="4429" y="1"/>
                  </a:moveTo>
                  <a:lnTo>
                    <a:pt x="526" y="731"/>
                  </a:lnTo>
                  <a:lnTo>
                    <a:pt x="1" y="1142"/>
                  </a:lnTo>
                  <a:cubicBezTo>
                    <a:pt x="1" y="1142"/>
                    <a:pt x="2420" y="5365"/>
                    <a:pt x="5524" y="5456"/>
                  </a:cubicBezTo>
                  <a:cubicBezTo>
                    <a:pt x="6848" y="3835"/>
                    <a:pt x="5867" y="69"/>
                    <a:pt x="5867" y="69"/>
                  </a:cubicBezTo>
                  <a:lnTo>
                    <a:pt x="5342" y="46"/>
                  </a:lnTo>
                  <a:lnTo>
                    <a:pt x="4429" y="1"/>
                  </a:ln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433;p83">
              <a:extLst>
                <a:ext uri="{FF2B5EF4-FFF2-40B4-BE49-F238E27FC236}">
                  <a16:creationId xmlns:a16="http://schemas.microsoft.com/office/drawing/2014/main" id="{F64BDF63-AA51-4226-8051-74CE4AE917E2}"/>
                </a:ext>
              </a:extLst>
            </p:cNvPr>
            <p:cNvSpPr/>
            <p:nvPr/>
          </p:nvSpPr>
          <p:spPr>
            <a:xfrm>
              <a:off x="6659508" y="2090636"/>
              <a:ext cx="67354" cy="119870"/>
            </a:xfrm>
            <a:custGeom>
              <a:avLst/>
              <a:gdLst/>
              <a:ahLst/>
              <a:cxnLst/>
              <a:rect l="l" t="t" r="r" b="b"/>
              <a:pathLst>
                <a:path w="3904" h="6948" extrusionOk="0">
                  <a:moveTo>
                    <a:pt x="1" y="0"/>
                  </a:moveTo>
                  <a:lnTo>
                    <a:pt x="1" y="4953"/>
                  </a:lnTo>
                  <a:cubicBezTo>
                    <a:pt x="530" y="6567"/>
                    <a:pt x="1587" y="6948"/>
                    <a:pt x="2468" y="6948"/>
                  </a:cubicBezTo>
                  <a:cubicBezTo>
                    <a:pt x="3257" y="6948"/>
                    <a:pt x="3904" y="6642"/>
                    <a:pt x="3904" y="6642"/>
                  </a:cubicBezTo>
                  <a:lnTo>
                    <a:pt x="3904" y="16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434;p83">
              <a:extLst>
                <a:ext uri="{FF2B5EF4-FFF2-40B4-BE49-F238E27FC236}">
                  <a16:creationId xmlns:a16="http://schemas.microsoft.com/office/drawing/2014/main" id="{E30D321B-392C-41A9-B28D-B9763F3E2DFB}"/>
                </a:ext>
              </a:extLst>
            </p:cNvPr>
            <p:cNvSpPr/>
            <p:nvPr/>
          </p:nvSpPr>
          <p:spPr>
            <a:xfrm>
              <a:off x="6659508" y="2090636"/>
              <a:ext cx="67354" cy="76808"/>
            </a:xfrm>
            <a:custGeom>
              <a:avLst/>
              <a:gdLst/>
              <a:ahLst/>
              <a:cxnLst/>
              <a:rect l="l" t="t" r="r" b="b"/>
              <a:pathLst>
                <a:path w="3904" h="4452" extrusionOk="0">
                  <a:moveTo>
                    <a:pt x="1" y="0"/>
                  </a:moveTo>
                  <a:lnTo>
                    <a:pt x="1" y="1004"/>
                  </a:lnTo>
                  <a:cubicBezTo>
                    <a:pt x="457" y="2808"/>
                    <a:pt x="2100" y="3949"/>
                    <a:pt x="3904" y="4451"/>
                  </a:cubicBezTo>
                  <a:lnTo>
                    <a:pt x="3904" y="16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C7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435;p83">
              <a:extLst>
                <a:ext uri="{FF2B5EF4-FFF2-40B4-BE49-F238E27FC236}">
                  <a16:creationId xmlns:a16="http://schemas.microsoft.com/office/drawing/2014/main" id="{5CD908E5-92EF-4650-AE49-96457CD4386B}"/>
                </a:ext>
              </a:extLst>
            </p:cNvPr>
            <p:cNvSpPr/>
            <p:nvPr/>
          </p:nvSpPr>
          <p:spPr>
            <a:xfrm>
              <a:off x="6617377" y="1937451"/>
              <a:ext cx="171714" cy="207151"/>
            </a:xfrm>
            <a:custGeom>
              <a:avLst/>
              <a:gdLst/>
              <a:ahLst/>
              <a:cxnLst/>
              <a:rect l="l" t="t" r="r" b="b"/>
              <a:pathLst>
                <a:path w="9953" h="12007" extrusionOk="0">
                  <a:moveTo>
                    <a:pt x="4520" y="0"/>
                  </a:moveTo>
                  <a:cubicBezTo>
                    <a:pt x="2009" y="0"/>
                    <a:pt x="0" y="2009"/>
                    <a:pt x="0" y="4519"/>
                  </a:cubicBezTo>
                  <a:cubicBezTo>
                    <a:pt x="0" y="5067"/>
                    <a:pt x="114" y="5592"/>
                    <a:pt x="297" y="6094"/>
                  </a:cubicBezTo>
                  <a:cubicBezTo>
                    <a:pt x="388" y="6368"/>
                    <a:pt x="525" y="6619"/>
                    <a:pt x="685" y="6871"/>
                  </a:cubicBezTo>
                  <a:cubicBezTo>
                    <a:pt x="1530" y="8445"/>
                    <a:pt x="3812" y="11824"/>
                    <a:pt x="7806" y="12006"/>
                  </a:cubicBezTo>
                  <a:cubicBezTo>
                    <a:pt x="7806" y="12006"/>
                    <a:pt x="9952" y="7555"/>
                    <a:pt x="8925" y="3606"/>
                  </a:cubicBezTo>
                  <a:cubicBezTo>
                    <a:pt x="8925" y="3538"/>
                    <a:pt x="8902" y="3470"/>
                    <a:pt x="8879" y="3424"/>
                  </a:cubicBezTo>
                  <a:cubicBezTo>
                    <a:pt x="8811" y="3173"/>
                    <a:pt x="8742" y="2922"/>
                    <a:pt x="8628" y="2693"/>
                  </a:cubicBezTo>
                  <a:cubicBezTo>
                    <a:pt x="8628" y="2693"/>
                    <a:pt x="8628" y="2693"/>
                    <a:pt x="8628" y="2671"/>
                  </a:cubicBezTo>
                  <a:cubicBezTo>
                    <a:pt x="7943" y="1096"/>
                    <a:pt x="6346" y="0"/>
                    <a:pt x="4520" y="0"/>
                  </a:cubicBez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436;p83">
              <a:extLst>
                <a:ext uri="{FF2B5EF4-FFF2-40B4-BE49-F238E27FC236}">
                  <a16:creationId xmlns:a16="http://schemas.microsoft.com/office/drawing/2014/main" id="{F403705A-A2C6-499F-B817-0CDA58B07042}"/>
                </a:ext>
              </a:extLst>
            </p:cNvPr>
            <p:cNvSpPr/>
            <p:nvPr/>
          </p:nvSpPr>
          <p:spPr>
            <a:xfrm>
              <a:off x="6726447" y="2154022"/>
              <a:ext cx="811" cy="27984"/>
            </a:xfrm>
            <a:custGeom>
              <a:avLst/>
              <a:gdLst/>
              <a:ahLst/>
              <a:cxnLst/>
              <a:rect l="l" t="t" r="r" b="b"/>
              <a:pathLst>
                <a:path w="47" h="1622" extrusionOk="0">
                  <a:moveTo>
                    <a:pt x="24" y="1"/>
                  </a:moveTo>
                  <a:cubicBezTo>
                    <a:pt x="1" y="275"/>
                    <a:pt x="1" y="549"/>
                    <a:pt x="1" y="823"/>
                  </a:cubicBezTo>
                  <a:cubicBezTo>
                    <a:pt x="1" y="1074"/>
                    <a:pt x="1" y="1348"/>
                    <a:pt x="24" y="1622"/>
                  </a:cubicBezTo>
                  <a:cubicBezTo>
                    <a:pt x="46" y="1348"/>
                    <a:pt x="46" y="1074"/>
                    <a:pt x="46" y="823"/>
                  </a:cubicBezTo>
                  <a:cubicBezTo>
                    <a:pt x="46" y="549"/>
                    <a:pt x="46" y="275"/>
                    <a:pt x="24" y="1"/>
                  </a:cubicBezTo>
                  <a:close/>
                </a:path>
              </a:pathLst>
            </a:custGeom>
            <a:solidFill>
              <a:srgbClr val="D19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437;p83">
              <a:extLst>
                <a:ext uri="{FF2B5EF4-FFF2-40B4-BE49-F238E27FC236}">
                  <a16:creationId xmlns:a16="http://schemas.microsoft.com/office/drawing/2014/main" id="{A82DB7D2-90F0-4A47-87BE-ED03F4B31BD2}"/>
                </a:ext>
              </a:extLst>
            </p:cNvPr>
            <p:cNvSpPr/>
            <p:nvPr/>
          </p:nvSpPr>
          <p:spPr>
            <a:xfrm>
              <a:off x="6569726" y="2213474"/>
              <a:ext cx="313875" cy="223920"/>
            </a:xfrm>
            <a:custGeom>
              <a:avLst/>
              <a:gdLst/>
              <a:ahLst/>
              <a:cxnLst/>
              <a:rect l="l" t="t" r="r" b="b"/>
              <a:pathLst>
                <a:path w="18193" h="12979" extrusionOk="0">
                  <a:moveTo>
                    <a:pt x="2388" y="1"/>
                  </a:moveTo>
                  <a:cubicBezTo>
                    <a:pt x="2376" y="1"/>
                    <a:pt x="2364" y="1"/>
                    <a:pt x="2351" y="2"/>
                  </a:cubicBezTo>
                  <a:cubicBezTo>
                    <a:pt x="0" y="116"/>
                    <a:pt x="2922" y="11597"/>
                    <a:pt x="4497" y="12966"/>
                  </a:cubicBezTo>
                  <a:cubicBezTo>
                    <a:pt x="4497" y="12966"/>
                    <a:pt x="4550" y="12978"/>
                    <a:pt x="4665" y="12978"/>
                  </a:cubicBezTo>
                  <a:cubicBezTo>
                    <a:pt x="5295" y="12978"/>
                    <a:pt x="7773" y="12619"/>
                    <a:pt x="13467" y="7968"/>
                  </a:cubicBezTo>
                  <a:lnTo>
                    <a:pt x="13467" y="7990"/>
                  </a:lnTo>
                  <a:cubicBezTo>
                    <a:pt x="13467" y="7990"/>
                    <a:pt x="13962" y="7441"/>
                    <a:pt x="14573" y="7441"/>
                  </a:cubicBezTo>
                  <a:cubicBezTo>
                    <a:pt x="14644" y="7441"/>
                    <a:pt x="14717" y="7449"/>
                    <a:pt x="14791" y="7465"/>
                  </a:cubicBezTo>
                  <a:cubicBezTo>
                    <a:pt x="15069" y="7521"/>
                    <a:pt x="15368" y="7550"/>
                    <a:pt x="15648" y="7550"/>
                  </a:cubicBezTo>
                  <a:cubicBezTo>
                    <a:pt x="16059" y="7550"/>
                    <a:pt x="16427" y="7487"/>
                    <a:pt x="16617" y="7351"/>
                  </a:cubicBezTo>
                  <a:cubicBezTo>
                    <a:pt x="16708" y="7283"/>
                    <a:pt x="16891" y="7123"/>
                    <a:pt x="17097" y="6918"/>
                  </a:cubicBezTo>
                  <a:cubicBezTo>
                    <a:pt x="17188" y="6826"/>
                    <a:pt x="17302" y="6735"/>
                    <a:pt x="17393" y="6621"/>
                  </a:cubicBezTo>
                  <a:cubicBezTo>
                    <a:pt x="17416" y="6598"/>
                    <a:pt x="17416" y="6598"/>
                    <a:pt x="17439" y="6575"/>
                  </a:cubicBezTo>
                  <a:cubicBezTo>
                    <a:pt x="17462" y="6552"/>
                    <a:pt x="17485" y="6530"/>
                    <a:pt x="17507" y="6507"/>
                  </a:cubicBezTo>
                  <a:cubicBezTo>
                    <a:pt x="17530" y="6484"/>
                    <a:pt x="17553" y="6461"/>
                    <a:pt x="17576" y="6438"/>
                  </a:cubicBezTo>
                  <a:cubicBezTo>
                    <a:pt x="17599" y="6416"/>
                    <a:pt x="17622" y="6393"/>
                    <a:pt x="17644" y="6370"/>
                  </a:cubicBezTo>
                  <a:cubicBezTo>
                    <a:pt x="17667" y="6347"/>
                    <a:pt x="17690" y="6301"/>
                    <a:pt x="17736" y="6279"/>
                  </a:cubicBezTo>
                  <a:cubicBezTo>
                    <a:pt x="17736" y="6256"/>
                    <a:pt x="17758" y="6256"/>
                    <a:pt x="17758" y="6233"/>
                  </a:cubicBezTo>
                  <a:cubicBezTo>
                    <a:pt x="17804" y="6187"/>
                    <a:pt x="17850" y="6142"/>
                    <a:pt x="17873" y="6096"/>
                  </a:cubicBezTo>
                  <a:cubicBezTo>
                    <a:pt x="17895" y="6096"/>
                    <a:pt x="17895" y="6073"/>
                    <a:pt x="17918" y="6073"/>
                  </a:cubicBezTo>
                  <a:cubicBezTo>
                    <a:pt x="17941" y="6027"/>
                    <a:pt x="17964" y="6005"/>
                    <a:pt x="17987" y="5982"/>
                  </a:cubicBezTo>
                  <a:cubicBezTo>
                    <a:pt x="17987" y="5959"/>
                    <a:pt x="17987" y="5959"/>
                    <a:pt x="18010" y="5936"/>
                  </a:cubicBezTo>
                  <a:cubicBezTo>
                    <a:pt x="18032" y="5913"/>
                    <a:pt x="18055" y="5891"/>
                    <a:pt x="18078" y="5845"/>
                  </a:cubicBezTo>
                  <a:cubicBezTo>
                    <a:pt x="18078" y="5845"/>
                    <a:pt x="18078" y="5845"/>
                    <a:pt x="18078" y="5822"/>
                  </a:cubicBezTo>
                  <a:cubicBezTo>
                    <a:pt x="18101" y="5799"/>
                    <a:pt x="18124" y="5754"/>
                    <a:pt x="18146" y="5731"/>
                  </a:cubicBezTo>
                  <a:cubicBezTo>
                    <a:pt x="18146" y="5731"/>
                    <a:pt x="18146" y="5731"/>
                    <a:pt x="18146" y="5708"/>
                  </a:cubicBezTo>
                  <a:cubicBezTo>
                    <a:pt x="18169" y="5685"/>
                    <a:pt x="18169" y="5662"/>
                    <a:pt x="18169" y="5662"/>
                  </a:cubicBezTo>
                  <a:cubicBezTo>
                    <a:pt x="18169" y="5639"/>
                    <a:pt x="18169" y="5639"/>
                    <a:pt x="18169" y="5639"/>
                  </a:cubicBezTo>
                  <a:cubicBezTo>
                    <a:pt x="18192" y="5617"/>
                    <a:pt x="18192" y="5594"/>
                    <a:pt x="18169" y="5594"/>
                  </a:cubicBezTo>
                  <a:cubicBezTo>
                    <a:pt x="18169" y="5594"/>
                    <a:pt x="18169" y="5594"/>
                    <a:pt x="18169" y="5571"/>
                  </a:cubicBezTo>
                  <a:cubicBezTo>
                    <a:pt x="18169" y="5571"/>
                    <a:pt x="18146" y="5548"/>
                    <a:pt x="18146" y="5548"/>
                  </a:cubicBezTo>
                  <a:cubicBezTo>
                    <a:pt x="18124" y="5548"/>
                    <a:pt x="18078" y="5548"/>
                    <a:pt x="18032" y="5594"/>
                  </a:cubicBezTo>
                  <a:cubicBezTo>
                    <a:pt x="18032" y="5594"/>
                    <a:pt x="18010" y="5617"/>
                    <a:pt x="17964" y="5639"/>
                  </a:cubicBezTo>
                  <a:cubicBezTo>
                    <a:pt x="17918" y="5662"/>
                    <a:pt x="17873" y="5708"/>
                    <a:pt x="17804" y="5776"/>
                  </a:cubicBezTo>
                  <a:cubicBezTo>
                    <a:pt x="17781" y="5799"/>
                    <a:pt x="17736" y="5822"/>
                    <a:pt x="17713" y="5868"/>
                  </a:cubicBezTo>
                  <a:cubicBezTo>
                    <a:pt x="17576" y="5982"/>
                    <a:pt x="17462" y="6096"/>
                    <a:pt x="17325" y="6210"/>
                  </a:cubicBezTo>
                  <a:cubicBezTo>
                    <a:pt x="17188" y="6324"/>
                    <a:pt x="17051" y="6438"/>
                    <a:pt x="16937" y="6484"/>
                  </a:cubicBezTo>
                  <a:cubicBezTo>
                    <a:pt x="17325" y="5913"/>
                    <a:pt x="17736" y="5229"/>
                    <a:pt x="17507" y="5229"/>
                  </a:cubicBezTo>
                  <a:cubicBezTo>
                    <a:pt x="17506" y="5228"/>
                    <a:pt x="17504" y="5228"/>
                    <a:pt x="17502" y="5228"/>
                  </a:cubicBezTo>
                  <a:cubicBezTo>
                    <a:pt x="17358" y="5228"/>
                    <a:pt x="16886" y="6077"/>
                    <a:pt x="16526" y="6370"/>
                  </a:cubicBezTo>
                  <a:cubicBezTo>
                    <a:pt x="16914" y="5799"/>
                    <a:pt x="17279" y="5160"/>
                    <a:pt x="17074" y="5160"/>
                  </a:cubicBezTo>
                  <a:cubicBezTo>
                    <a:pt x="17072" y="5160"/>
                    <a:pt x="17070" y="5160"/>
                    <a:pt x="17069" y="5160"/>
                  </a:cubicBezTo>
                  <a:cubicBezTo>
                    <a:pt x="16901" y="5160"/>
                    <a:pt x="16294" y="6235"/>
                    <a:pt x="15955" y="6393"/>
                  </a:cubicBezTo>
                  <a:cubicBezTo>
                    <a:pt x="15750" y="6370"/>
                    <a:pt x="15499" y="6347"/>
                    <a:pt x="15248" y="6347"/>
                  </a:cubicBezTo>
                  <a:cubicBezTo>
                    <a:pt x="15704" y="5982"/>
                    <a:pt x="16229" y="5502"/>
                    <a:pt x="16252" y="4955"/>
                  </a:cubicBezTo>
                  <a:lnTo>
                    <a:pt x="16252" y="4955"/>
                  </a:lnTo>
                  <a:cubicBezTo>
                    <a:pt x="16115" y="5000"/>
                    <a:pt x="16047" y="5137"/>
                    <a:pt x="15932" y="5229"/>
                  </a:cubicBezTo>
                  <a:cubicBezTo>
                    <a:pt x="15567" y="5662"/>
                    <a:pt x="14974" y="5822"/>
                    <a:pt x="14426" y="5982"/>
                  </a:cubicBezTo>
                  <a:cubicBezTo>
                    <a:pt x="13901" y="6164"/>
                    <a:pt x="13239" y="6507"/>
                    <a:pt x="12942" y="6963"/>
                  </a:cubicBezTo>
                  <a:lnTo>
                    <a:pt x="5730" y="10889"/>
                  </a:lnTo>
                  <a:cubicBezTo>
                    <a:pt x="5730" y="10889"/>
                    <a:pt x="4713" y="1"/>
                    <a:pt x="2388" y="1"/>
                  </a:cubicBez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438;p83">
              <a:extLst>
                <a:ext uri="{FF2B5EF4-FFF2-40B4-BE49-F238E27FC236}">
                  <a16:creationId xmlns:a16="http://schemas.microsoft.com/office/drawing/2014/main" id="{3E444A44-A9F7-4683-96A7-922FD21C2363}"/>
                </a:ext>
              </a:extLst>
            </p:cNvPr>
            <p:cNvSpPr/>
            <p:nvPr/>
          </p:nvSpPr>
          <p:spPr>
            <a:xfrm>
              <a:off x="6781190" y="2298546"/>
              <a:ext cx="102790" cy="68941"/>
            </a:xfrm>
            <a:custGeom>
              <a:avLst/>
              <a:gdLst/>
              <a:ahLst/>
              <a:cxnLst/>
              <a:rect l="l" t="t" r="r" b="b"/>
              <a:pathLst>
                <a:path w="5958" h="3996" extrusionOk="0">
                  <a:moveTo>
                    <a:pt x="1416" y="1393"/>
                  </a:moveTo>
                  <a:cubicBezTo>
                    <a:pt x="1119" y="1553"/>
                    <a:pt x="868" y="1758"/>
                    <a:pt x="685" y="2032"/>
                  </a:cubicBezTo>
                  <a:cubicBezTo>
                    <a:pt x="868" y="1758"/>
                    <a:pt x="1142" y="1553"/>
                    <a:pt x="1416" y="1393"/>
                  </a:cubicBezTo>
                  <a:close/>
                  <a:moveTo>
                    <a:pt x="3995" y="1"/>
                  </a:moveTo>
                  <a:cubicBezTo>
                    <a:pt x="3835" y="69"/>
                    <a:pt x="3744" y="229"/>
                    <a:pt x="3630" y="343"/>
                  </a:cubicBezTo>
                  <a:cubicBezTo>
                    <a:pt x="3516" y="457"/>
                    <a:pt x="3379" y="549"/>
                    <a:pt x="3242" y="640"/>
                  </a:cubicBezTo>
                  <a:cubicBezTo>
                    <a:pt x="2945" y="800"/>
                    <a:pt x="2625" y="891"/>
                    <a:pt x="2329" y="1005"/>
                  </a:cubicBezTo>
                  <a:cubicBezTo>
                    <a:pt x="2009" y="1096"/>
                    <a:pt x="1690" y="1211"/>
                    <a:pt x="1416" y="1393"/>
                  </a:cubicBezTo>
                  <a:cubicBezTo>
                    <a:pt x="1712" y="1233"/>
                    <a:pt x="2009" y="1119"/>
                    <a:pt x="2329" y="1028"/>
                  </a:cubicBezTo>
                  <a:cubicBezTo>
                    <a:pt x="2648" y="937"/>
                    <a:pt x="2968" y="845"/>
                    <a:pt x="3242" y="663"/>
                  </a:cubicBezTo>
                  <a:cubicBezTo>
                    <a:pt x="3402" y="594"/>
                    <a:pt x="3538" y="503"/>
                    <a:pt x="3653" y="366"/>
                  </a:cubicBezTo>
                  <a:cubicBezTo>
                    <a:pt x="3754" y="265"/>
                    <a:pt x="3838" y="145"/>
                    <a:pt x="3967" y="72"/>
                  </a:cubicBezTo>
                  <a:lnTo>
                    <a:pt x="3967" y="72"/>
                  </a:lnTo>
                  <a:cubicBezTo>
                    <a:pt x="3932" y="348"/>
                    <a:pt x="3780" y="584"/>
                    <a:pt x="3607" y="800"/>
                  </a:cubicBezTo>
                  <a:cubicBezTo>
                    <a:pt x="3424" y="1028"/>
                    <a:pt x="3196" y="1211"/>
                    <a:pt x="2968" y="1393"/>
                  </a:cubicBezTo>
                  <a:cubicBezTo>
                    <a:pt x="2968" y="1393"/>
                    <a:pt x="2945" y="1416"/>
                    <a:pt x="2945" y="1416"/>
                  </a:cubicBezTo>
                  <a:cubicBezTo>
                    <a:pt x="2945" y="1439"/>
                    <a:pt x="2968" y="1439"/>
                    <a:pt x="2991" y="1439"/>
                  </a:cubicBezTo>
                  <a:cubicBezTo>
                    <a:pt x="3219" y="1439"/>
                    <a:pt x="3447" y="1462"/>
                    <a:pt x="3698" y="1485"/>
                  </a:cubicBezTo>
                  <a:cubicBezTo>
                    <a:pt x="3949" y="1348"/>
                    <a:pt x="4086" y="1142"/>
                    <a:pt x="4246" y="937"/>
                  </a:cubicBezTo>
                  <a:cubicBezTo>
                    <a:pt x="4406" y="731"/>
                    <a:pt x="4543" y="503"/>
                    <a:pt x="4725" y="320"/>
                  </a:cubicBezTo>
                  <a:cubicBezTo>
                    <a:pt x="4758" y="288"/>
                    <a:pt x="4790" y="256"/>
                    <a:pt x="4814" y="256"/>
                  </a:cubicBezTo>
                  <a:cubicBezTo>
                    <a:pt x="4824" y="256"/>
                    <a:pt x="4833" y="261"/>
                    <a:pt x="4840" y="275"/>
                  </a:cubicBezTo>
                  <a:cubicBezTo>
                    <a:pt x="4840" y="298"/>
                    <a:pt x="4840" y="366"/>
                    <a:pt x="4817" y="435"/>
                  </a:cubicBezTo>
                  <a:cubicBezTo>
                    <a:pt x="4771" y="549"/>
                    <a:pt x="4703" y="663"/>
                    <a:pt x="4657" y="777"/>
                  </a:cubicBezTo>
                  <a:cubicBezTo>
                    <a:pt x="4520" y="982"/>
                    <a:pt x="4383" y="1211"/>
                    <a:pt x="4246" y="1416"/>
                  </a:cubicBezTo>
                  <a:cubicBezTo>
                    <a:pt x="4246" y="1439"/>
                    <a:pt x="4246" y="1462"/>
                    <a:pt x="4246" y="1462"/>
                  </a:cubicBezTo>
                  <a:cubicBezTo>
                    <a:pt x="4257" y="1473"/>
                    <a:pt x="4269" y="1479"/>
                    <a:pt x="4277" y="1479"/>
                  </a:cubicBezTo>
                  <a:cubicBezTo>
                    <a:pt x="4286" y="1479"/>
                    <a:pt x="4292" y="1473"/>
                    <a:pt x="4292" y="1462"/>
                  </a:cubicBezTo>
                  <a:cubicBezTo>
                    <a:pt x="4295" y="1459"/>
                    <a:pt x="4299" y="1456"/>
                    <a:pt x="4302" y="1453"/>
                  </a:cubicBezTo>
                  <a:lnTo>
                    <a:pt x="4302" y="1453"/>
                  </a:lnTo>
                  <a:lnTo>
                    <a:pt x="4315" y="1462"/>
                  </a:lnTo>
                  <a:cubicBezTo>
                    <a:pt x="4322" y="1449"/>
                    <a:pt x="4329" y="1437"/>
                    <a:pt x="4337" y="1425"/>
                  </a:cubicBezTo>
                  <a:lnTo>
                    <a:pt x="4337" y="1425"/>
                  </a:lnTo>
                  <a:cubicBezTo>
                    <a:pt x="4518" y="1271"/>
                    <a:pt x="4646" y="1081"/>
                    <a:pt x="4794" y="891"/>
                  </a:cubicBezTo>
                  <a:cubicBezTo>
                    <a:pt x="4931" y="708"/>
                    <a:pt x="5068" y="457"/>
                    <a:pt x="5250" y="343"/>
                  </a:cubicBezTo>
                  <a:cubicBezTo>
                    <a:pt x="5256" y="338"/>
                    <a:pt x="5262" y="335"/>
                    <a:pt x="5267" y="335"/>
                  </a:cubicBezTo>
                  <a:cubicBezTo>
                    <a:pt x="5282" y="335"/>
                    <a:pt x="5290" y="360"/>
                    <a:pt x="5273" y="412"/>
                  </a:cubicBezTo>
                  <a:cubicBezTo>
                    <a:pt x="5273" y="480"/>
                    <a:pt x="5250" y="526"/>
                    <a:pt x="5228" y="594"/>
                  </a:cubicBezTo>
                  <a:cubicBezTo>
                    <a:pt x="5159" y="686"/>
                    <a:pt x="5113" y="800"/>
                    <a:pt x="5045" y="914"/>
                  </a:cubicBezTo>
                  <a:cubicBezTo>
                    <a:pt x="4931" y="1119"/>
                    <a:pt x="4794" y="1348"/>
                    <a:pt x="4657" y="1553"/>
                  </a:cubicBezTo>
                  <a:cubicBezTo>
                    <a:pt x="4657" y="1553"/>
                    <a:pt x="4657" y="1576"/>
                    <a:pt x="4657" y="1576"/>
                  </a:cubicBezTo>
                  <a:cubicBezTo>
                    <a:pt x="4657" y="1599"/>
                    <a:pt x="4680" y="1599"/>
                    <a:pt x="4703" y="1599"/>
                  </a:cubicBezTo>
                  <a:cubicBezTo>
                    <a:pt x="4976" y="1439"/>
                    <a:pt x="5182" y="1211"/>
                    <a:pt x="5410" y="1005"/>
                  </a:cubicBezTo>
                  <a:cubicBezTo>
                    <a:pt x="5524" y="891"/>
                    <a:pt x="5638" y="800"/>
                    <a:pt x="5753" y="708"/>
                  </a:cubicBezTo>
                  <a:cubicBezTo>
                    <a:pt x="5801" y="676"/>
                    <a:pt x="5849" y="644"/>
                    <a:pt x="5874" y="644"/>
                  </a:cubicBezTo>
                  <a:cubicBezTo>
                    <a:pt x="5884" y="644"/>
                    <a:pt x="5889" y="649"/>
                    <a:pt x="5889" y="663"/>
                  </a:cubicBezTo>
                  <a:cubicBezTo>
                    <a:pt x="5889" y="731"/>
                    <a:pt x="5844" y="800"/>
                    <a:pt x="5821" y="868"/>
                  </a:cubicBezTo>
                  <a:cubicBezTo>
                    <a:pt x="5479" y="1348"/>
                    <a:pt x="5022" y="1781"/>
                    <a:pt x="4588" y="2192"/>
                  </a:cubicBezTo>
                  <a:cubicBezTo>
                    <a:pt x="4474" y="2306"/>
                    <a:pt x="4360" y="2398"/>
                    <a:pt x="4223" y="2466"/>
                  </a:cubicBezTo>
                  <a:cubicBezTo>
                    <a:pt x="4086" y="2534"/>
                    <a:pt x="3927" y="2557"/>
                    <a:pt x="3790" y="2580"/>
                  </a:cubicBezTo>
                  <a:cubicBezTo>
                    <a:pt x="3667" y="2590"/>
                    <a:pt x="3540" y="2595"/>
                    <a:pt x="3412" y="2595"/>
                  </a:cubicBezTo>
                  <a:cubicBezTo>
                    <a:pt x="3232" y="2595"/>
                    <a:pt x="3050" y="2584"/>
                    <a:pt x="2877" y="2557"/>
                  </a:cubicBezTo>
                  <a:cubicBezTo>
                    <a:pt x="2717" y="2557"/>
                    <a:pt x="2580" y="2512"/>
                    <a:pt x="2420" y="2489"/>
                  </a:cubicBezTo>
                  <a:cubicBezTo>
                    <a:pt x="2383" y="2483"/>
                    <a:pt x="2345" y="2480"/>
                    <a:pt x="2305" y="2480"/>
                  </a:cubicBezTo>
                  <a:cubicBezTo>
                    <a:pt x="2197" y="2480"/>
                    <a:pt x="2081" y="2501"/>
                    <a:pt x="1964" y="2534"/>
                  </a:cubicBezTo>
                  <a:cubicBezTo>
                    <a:pt x="1667" y="2649"/>
                    <a:pt x="1416" y="2831"/>
                    <a:pt x="1210" y="3037"/>
                  </a:cubicBezTo>
                  <a:cubicBezTo>
                    <a:pt x="1005" y="3196"/>
                    <a:pt x="799" y="3356"/>
                    <a:pt x="594" y="3516"/>
                  </a:cubicBezTo>
                  <a:lnTo>
                    <a:pt x="1" y="3995"/>
                  </a:lnTo>
                  <a:lnTo>
                    <a:pt x="617" y="3539"/>
                  </a:lnTo>
                  <a:cubicBezTo>
                    <a:pt x="799" y="3379"/>
                    <a:pt x="1028" y="3219"/>
                    <a:pt x="1210" y="3059"/>
                  </a:cubicBezTo>
                  <a:cubicBezTo>
                    <a:pt x="1439" y="2854"/>
                    <a:pt x="1690" y="2671"/>
                    <a:pt x="1986" y="2580"/>
                  </a:cubicBezTo>
                  <a:cubicBezTo>
                    <a:pt x="2087" y="2547"/>
                    <a:pt x="2199" y="2526"/>
                    <a:pt x="2306" y="2526"/>
                  </a:cubicBezTo>
                  <a:cubicBezTo>
                    <a:pt x="2345" y="2526"/>
                    <a:pt x="2383" y="2528"/>
                    <a:pt x="2420" y="2534"/>
                  </a:cubicBezTo>
                  <a:cubicBezTo>
                    <a:pt x="2580" y="2557"/>
                    <a:pt x="2717" y="2580"/>
                    <a:pt x="2877" y="2603"/>
                  </a:cubicBezTo>
                  <a:cubicBezTo>
                    <a:pt x="3050" y="2630"/>
                    <a:pt x="3232" y="2641"/>
                    <a:pt x="3412" y="2641"/>
                  </a:cubicBezTo>
                  <a:cubicBezTo>
                    <a:pt x="3540" y="2641"/>
                    <a:pt x="3667" y="2635"/>
                    <a:pt x="3790" y="2626"/>
                  </a:cubicBezTo>
                  <a:cubicBezTo>
                    <a:pt x="3949" y="2603"/>
                    <a:pt x="4109" y="2580"/>
                    <a:pt x="4246" y="2512"/>
                  </a:cubicBezTo>
                  <a:cubicBezTo>
                    <a:pt x="4383" y="2443"/>
                    <a:pt x="4497" y="2329"/>
                    <a:pt x="4611" y="2238"/>
                  </a:cubicBezTo>
                  <a:cubicBezTo>
                    <a:pt x="5068" y="1804"/>
                    <a:pt x="5501" y="1393"/>
                    <a:pt x="5867" y="891"/>
                  </a:cubicBezTo>
                  <a:cubicBezTo>
                    <a:pt x="5912" y="823"/>
                    <a:pt x="5958" y="777"/>
                    <a:pt x="5958" y="663"/>
                  </a:cubicBezTo>
                  <a:cubicBezTo>
                    <a:pt x="5958" y="611"/>
                    <a:pt x="5907" y="586"/>
                    <a:pt x="5862" y="586"/>
                  </a:cubicBezTo>
                  <a:cubicBezTo>
                    <a:pt x="5847" y="586"/>
                    <a:pt x="5832" y="589"/>
                    <a:pt x="5821" y="594"/>
                  </a:cubicBezTo>
                  <a:cubicBezTo>
                    <a:pt x="5775" y="617"/>
                    <a:pt x="5753" y="640"/>
                    <a:pt x="5730" y="663"/>
                  </a:cubicBezTo>
                  <a:cubicBezTo>
                    <a:pt x="5593" y="754"/>
                    <a:pt x="5479" y="845"/>
                    <a:pt x="5365" y="960"/>
                  </a:cubicBezTo>
                  <a:cubicBezTo>
                    <a:pt x="5177" y="1129"/>
                    <a:pt x="5004" y="1313"/>
                    <a:pt x="4809" y="1449"/>
                  </a:cubicBezTo>
                  <a:lnTo>
                    <a:pt x="4809" y="1449"/>
                  </a:lnTo>
                  <a:cubicBezTo>
                    <a:pt x="4918" y="1285"/>
                    <a:pt x="5023" y="1118"/>
                    <a:pt x="5113" y="937"/>
                  </a:cubicBezTo>
                  <a:cubicBezTo>
                    <a:pt x="5182" y="845"/>
                    <a:pt x="5228" y="731"/>
                    <a:pt x="5296" y="617"/>
                  </a:cubicBezTo>
                  <a:cubicBezTo>
                    <a:pt x="5319" y="549"/>
                    <a:pt x="5342" y="503"/>
                    <a:pt x="5342" y="435"/>
                  </a:cubicBezTo>
                  <a:cubicBezTo>
                    <a:pt x="5342" y="389"/>
                    <a:pt x="5365" y="366"/>
                    <a:pt x="5342" y="320"/>
                  </a:cubicBezTo>
                  <a:cubicBezTo>
                    <a:pt x="5325" y="287"/>
                    <a:pt x="5296" y="266"/>
                    <a:pt x="5264" y="266"/>
                  </a:cubicBezTo>
                  <a:cubicBezTo>
                    <a:pt x="5252" y="266"/>
                    <a:pt x="5240" y="269"/>
                    <a:pt x="5228" y="275"/>
                  </a:cubicBezTo>
                  <a:cubicBezTo>
                    <a:pt x="5091" y="343"/>
                    <a:pt x="5022" y="457"/>
                    <a:pt x="4954" y="549"/>
                  </a:cubicBezTo>
                  <a:lnTo>
                    <a:pt x="4725" y="845"/>
                  </a:lnTo>
                  <a:cubicBezTo>
                    <a:pt x="4661" y="942"/>
                    <a:pt x="4592" y="1038"/>
                    <a:pt x="4518" y="1129"/>
                  </a:cubicBezTo>
                  <a:lnTo>
                    <a:pt x="4518" y="1129"/>
                  </a:lnTo>
                  <a:cubicBezTo>
                    <a:pt x="4583" y="1021"/>
                    <a:pt x="4646" y="913"/>
                    <a:pt x="4703" y="800"/>
                  </a:cubicBezTo>
                  <a:cubicBezTo>
                    <a:pt x="4771" y="686"/>
                    <a:pt x="4840" y="571"/>
                    <a:pt x="4862" y="435"/>
                  </a:cubicBezTo>
                  <a:cubicBezTo>
                    <a:pt x="4885" y="389"/>
                    <a:pt x="4931" y="320"/>
                    <a:pt x="4885" y="229"/>
                  </a:cubicBezTo>
                  <a:cubicBezTo>
                    <a:pt x="4872" y="202"/>
                    <a:pt x="4835" y="191"/>
                    <a:pt x="4802" y="191"/>
                  </a:cubicBezTo>
                  <a:cubicBezTo>
                    <a:pt x="4779" y="191"/>
                    <a:pt x="4758" y="197"/>
                    <a:pt x="4748" y="206"/>
                  </a:cubicBezTo>
                  <a:cubicBezTo>
                    <a:pt x="4725" y="229"/>
                    <a:pt x="4703" y="252"/>
                    <a:pt x="4680" y="275"/>
                  </a:cubicBezTo>
                  <a:cubicBezTo>
                    <a:pt x="4497" y="480"/>
                    <a:pt x="4360" y="686"/>
                    <a:pt x="4200" y="891"/>
                  </a:cubicBezTo>
                  <a:cubicBezTo>
                    <a:pt x="4042" y="1095"/>
                    <a:pt x="3906" y="1320"/>
                    <a:pt x="3682" y="1436"/>
                  </a:cubicBezTo>
                  <a:lnTo>
                    <a:pt x="3682" y="1436"/>
                  </a:lnTo>
                  <a:cubicBezTo>
                    <a:pt x="3477" y="1397"/>
                    <a:pt x="3254" y="1394"/>
                    <a:pt x="3047" y="1393"/>
                  </a:cubicBezTo>
                  <a:lnTo>
                    <a:pt x="3047" y="1393"/>
                  </a:lnTo>
                  <a:cubicBezTo>
                    <a:pt x="3256" y="1222"/>
                    <a:pt x="3464" y="1032"/>
                    <a:pt x="3653" y="823"/>
                  </a:cubicBezTo>
                  <a:cubicBezTo>
                    <a:pt x="3831" y="622"/>
                    <a:pt x="3987" y="357"/>
                    <a:pt x="4016" y="47"/>
                  </a:cubicBezTo>
                  <a:lnTo>
                    <a:pt x="4016" y="47"/>
                  </a:lnTo>
                  <a:cubicBezTo>
                    <a:pt x="4017" y="47"/>
                    <a:pt x="4017" y="47"/>
                    <a:pt x="4018" y="47"/>
                  </a:cubicBezTo>
                  <a:lnTo>
                    <a:pt x="4016" y="46"/>
                  </a:lnTo>
                  <a:lnTo>
                    <a:pt x="4016" y="46"/>
                  </a:lnTo>
                  <a:cubicBezTo>
                    <a:pt x="4017" y="38"/>
                    <a:pt x="4017" y="31"/>
                    <a:pt x="4018" y="24"/>
                  </a:cubicBezTo>
                  <a:cubicBezTo>
                    <a:pt x="4018" y="24"/>
                    <a:pt x="3995" y="1"/>
                    <a:pt x="3995" y="1"/>
                  </a:cubicBezTo>
                  <a:close/>
                </a:path>
              </a:pathLst>
            </a:custGeom>
            <a:solidFill>
              <a:srgbClr val="D19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439;p83">
              <a:extLst>
                <a:ext uri="{FF2B5EF4-FFF2-40B4-BE49-F238E27FC236}">
                  <a16:creationId xmlns:a16="http://schemas.microsoft.com/office/drawing/2014/main" id="{7BA7CAE7-6CE7-46A9-BD4E-4C57F246629A}"/>
                </a:ext>
              </a:extLst>
            </p:cNvPr>
            <p:cNvSpPr/>
            <p:nvPr/>
          </p:nvSpPr>
          <p:spPr>
            <a:xfrm>
              <a:off x="6651640" y="2172534"/>
              <a:ext cx="10645" cy="11042"/>
            </a:xfrm>
            <a:custGeom>
              <a:avLst/>
              <a:gdLst/>
              <a:ahLst/>
              <a:cxnLst/>
              <a:rect l="l" t="t" r="r" b="b"/>
              <a:pathLst>
                <a:path w="617" h="640" extrusionOk="0">
                  <a:moveTo>
                    <a:pt x="297" y="1"/>
                  </a:moveTo>
                  <a:cubicBezTo>
                    <a:pt x="137" y="1"/>
                    <a:pt x="0" y="138"/>
                    <a:pt x="0" y="320"/>
                  </a:cubicBezTo>
                  <a:cubicBezTo>
                    <a:pt x="0" y="480"/>
                    <a:pt x="137" y="640"/>
                    <a:pt x="297" y="640"/>
                  </a:cubicBezTo>
                  <a:cubicBezTo>
                    <a:pt x="479" y="640"/>
                    <a:pt x="616" y="480"/>
                    <a:pt x="616" y="320"/>
                  </a:cubicBezTo>
                  <a:cubicBezTo>
                    <a:pt x="616" y="138"/>
                    <a:pt x="479" y="1"/>
                    <a:pt x="297" y="1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440;p83">
              <a:extLst>
                <a:ext uri="{FF2B5EF4-FFF2-40B4-BE49-F238E27FC236}">
                  <a16:creationId xmlns:a16="http://schemas.microsoft.com/office/drawing/2014/main" id="{CEE982F4-1969-4EF7-89F5-7BB68E770491}"/>
                </a:ext>
              </a:extLst>
            </p:cNvPr>
            <p:cNvSpPr/>
            <p:nvPr/>
          </p:nvSpPr>
          <p:spPr>
            <a:xfrm>
              <a:off x="6659508" y="2181988"/>
              <a:ext cx="11042" cy="11042"/>
            </a:xfrm>
            <a:custGeom>
              <a:avLst/>
              <a:gdLst/>
              <a:ahLst/>
              <a:cxnLst/>
              <a:rect l="l" t="t" r="r" b="b"/>
              <a:pathLst>
                <a:path w="640" h="640" extrusionOk="0">
                  <a:moveTo>
                    <a:pt x="320" y="1"/>
                  </a:moveTo>
                  <a:cubicBezTo>
                    <a:pt x="137" y="1"/>
                    <a:pt x="1" y="138"/>
                    <a:pt x="1" y="320"/>
                  </a:cubicBezTo>
                  <a:cubicBezTo>
                    <a:pt x="1" y="503"/>
                    <a:pt x="137" y="640"/>
                    <a:pt x="320" y="640"/>
                  </a:cubicBezTo>
                  <a:cubicBezTo>
                    <a:pt x="480" y="640"/>
                    <a:pt x="640" y="503"/>
                    <a:pt x="640" y="320"/>
                  </a:cubicBezTo>
                  <a:cubicBezTo>
                    <a:pt x="640" y="138"/>
                    <a:pt x="480" y="1"/>
                    <a:pt x="320" y="1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441;p83">
              <a:extLst>
                <a:ext uri="{FF2B5EF4-FFF2-40B4-BE49-F238E27FC236}">
                  <a16:creationId xmlns:a16="http://schemas.microsoft.com/office/drawing/2014/main" id="{E37DA8F3-92F3-46B3-80D7-835C7845EC31}"/>
                </a:ext>
              </a:extLst>
            </p:cNvPr>
            <p:cNvSpPr/>
            <p:nvPr/>
          </p:nvSpPr>
          <p:spPr>
            <a:xfrm>
              <a:off x="6668565" y="2191046"/>
              <a:ext cx="11042" cy="10645"/>
            </a:xfrm>
            <a:custGeom>
              <a:avLst/>
              <a:gdLst/>
              <a:ahLst/>
              <a:cxnLst/>
              <a:rect l="l" t="t" r="r" b="b"/>
              <a:pathLst>
                <a:path w="640" h="617" extrusionOk="0">
                  <a:moveTo>
                    <a:pt x="320" y="1"/>
                  </a:moveTo>
                  <a:cubicBezTo>
                    <a:pt x="137" y="1"/>
                    <a:pt x="1" y="138"/>
                    <a:pt x="1" y="297"/>
                  </a:cubicBezTo>
                  <a:cubicBezTo>
                    <a:pt x="1" y="480"/>
                    <a:pt x="137" y="617"/>
                    <a:pt x="320" y="617"/>
                  </a:cubicBezTo>
                  <a:cubicBezTo>
                    <a:pt x="480" y="617"/>
                    <a:pt x="640" y="480"/>
                    <a:pt x="640" y="297"/>
                  </a:cubicBezTo>
                  <a:cubicBezTo>
                    <a:pt x="640" y="138"/>
                    <a:pt x="480" y="1"/>
                    <a:pt x="320" y="1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442;p83">
              <a:extLst>
                <a:ext uri="{FF2B5EF4-FFF2-40B4-BE49-F238E27FC236}">
                  <a16:creationId xmlns:a16="http://schemas.microsoft.com/office/drawing/2014/main" id="{AEFB9AA2-A9C6-49C8-B9DE-8C126A748A0E}"/>
                </a:ext>
              </a:extLst>
            </p:cNvPr>
            <p:cNvSpPr/>
            <p:nvPr/>
          </p:nvSpPr>
          <p:spPr>
            <a:xfrm>
              <a:off x="6679193" y="2197740"/>
              <a:ext cx="10662" cy="10645"/>
            </a:xfrm>
            <a:custGeom>
              <a:avLst/>
              <a:gdLst/>
              <a:ahLst/>
              <a:cxnLst/>
              <a:rect l="l" t="t" r="r" b="b"/>
              <a:pathLst>
                <a:path w="618" h="617" extrusionOk="0">
                  <a:moveTo>
                    <a:pt x="320" y="1"/>
                  </a:moveTo>
                  <a:cubicBezTo>
                    <a:pt x="138" y="1"/>
                    <a:pt x="1" y="138"/>
                    <a:pt x="1" y="320"/>
                  </a:cubicBezTo>
                  <a:cubicBezTo>
                    <a:pt x="1" y="480"/>
                    <a:pt x="138" y="617"/>
                    <a:pt x="320" y="617"/>
                  </a:cubicBezTo>
                  <a:cubicBezTo>
                    <a:pt x="480" y="617"/>
                    <a:pt x="617" y="480"/>
                    <a:pt x="617" y="320"/>
                  </a:cubicBezTo>
                  <a:cubicBezTo>
                    <a:pt x="617" y="138"/>
                    <a:pt x="480" y="1"/>
                    <a:pt x="320" y="1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443;p83">
              <a:extLst>
                <a:ext uri="{FF2B5EF4-FFF2-40B4-BE49-F238E27FC236}">
                  <a16:creationId xmlns:a16="http://schemas.microsoft.com/office/drawing/2014/main" id="{8A5BB21A-1B48-4FCC-B0C3-C4B3CB549F06}"/>
                </a:ext>
              </a:extLst>
            </p:cNvPr>
            <p:cNvSpPr/>
            <p:nvPr/>
          </p:nvSpPr>
          <p:spPr>
            <a:xfrm>
              <a:off x="6690217" y="2203261"/>
              <a:ext cx="11059" cy="10645"/>
            </a:xfrm>
            <a:custGeom>
              <a:avLst/>
              <a:gdLst/>
              <a:ahLst/>
              <a:cxnLst/>
              <a:rect l="l" t="t" r="r" b="b"/>
              <a:pathLst>
                <a:path w="641" h="617" extrusionOk="0">
                  <a:moveTo>
                    <a:pt x="320" y="0"/>
                  </a:moveTo>
                  <a:cubicBezTo>
                    <a:pt x="138" y="0"/>
                    <a:pt x="1" y="137"/>
                    <a:pt x="1" y="297"/>
                  </a:cubicBezTo>
                  <a:cubicBezTo>
                    <a:pt x="1" y="479"/>
                    <a:pt x="138" y="616"/>
                    <a:pt x="320" y="616"/>
                  </a:cubicBezTo>
                  <a:cubicBezTo>
                    <a:pt x="503" y="616"/>
                    <a:pt x="640" y="479"/>
                    <a:pt x="640" y="297"/>
                  </a:cubicBezTo>
                  <a:cubicBezTo>
                    <a:pt x="640" y="137"/>
                    <a:pt x="503" y="0"/>
                    <a:pt x="320" y="0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444;p83">
              <a:extLst>
                <a:ext uri="{FF2B5EF4-FFF2-40B4-BE49-F238E27FC236}">
                  <a16:creationId xmlns:a16="http://schemas.microsoft.com/office/drawing/2014/main" id="{58C96488-D5AF-443C-B6EE-079D9C242A5E}"/>
                </a:ext>
              </a:extLst>
            </p:cNvPr>
            <p:cNvSpPr/>
            <p:nvPr/>
          </p:nvSpPr>
          <p:spPr>
            <a:xfrm>
              <a:off x="6702829" y="2206401"/>
              <a:ext cx="11042" cy="10662"/>
            </a:xfrm>
            <a:custGeom>
              <a:avLst/>
              <a:gdLst/>
              <a:ahLst/>
              <a:cxnLst/>
              <a:rect l="l" t="t" r="r" b="b"/>
              <a:pathLst>
                <a:path w="640" h="618" extrusionOk="0">
                  <a:moveTo>
                    <a:pt x="320" y="1"/>
                  </a:moveTo>
                  <a:cubicBezTo>
                    <a:pt x="137" y="1"/>
                    <a:pt x="0" y="138"/>
                    <a:pt x="0" y="320"/>
                  </a:cubicBezTo>
                  <a:cubicBezTo>
                    <a:pt x="0" y="480"/>
                    <a:pt x="137" y="617"/>
                    <a:pt x="320" y="617"/>
                  </a:cubicBezTo>
                  <a:cubicBezTo>
                    <a:pt x="480" y="617"/>
                    <a:pt x="639" y="480"/>
                    <a:pt x="639" y="320"/>
                  </a:cubicBezTo>
                  <a:cubicBezTo>
                    <a:pt x="639" y="138"/>
                    <a:pt x="480" y="1"/>
                    <a:pt x="320" y="1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445;p83">
              <a:extLst>
                <a:ext uri="{FF2B5EF4-FFF2-40B4-BE49-F238E27FC236}">
                  <a16:creationId xmlns:a16="http://schemas.microsoft.com/office/drawing/2014/main" id="{96A82A6D-C2EC-4796-BD7A-17F312EB650D}"/>
                </a:ext>
              </a:extLst>
            </p:cNvPr>
            <p:cNvSpPr/>
            <p:nvPr/>
          </p:nvSpPr>
          <p:spPr>
            <a:xfrm>
              <a:off x="6715026" y="2202070"/>
              <a:ext cx="11059" cy="11042"/>
            </a:xfrm>
            <a:custGeom>
              <a:avLst/>
              <a:gdLst/>
              <a:ahLst/>
              <a:cxnLst/>
              <a:rect l="l" t="t" r="r" b="b"/>
              <a:pathLst>
                <a:path w="641" h="640" extrusionOk="0">
                  <a:moveTo>
                    <a:pt x="320" y="1"/>
                  </a:moveTo>
                  <a:cubicBezTo>
                    <a:pt x="138" y="1"/>
                    <a:pt x="1" y="138"/>
                    <a:pt x="1" y="320"/>
                  </a:cubicBezTo>
                  <a:cubicBezTo>
                    <a:pt x="1" y="503"/>
                    <a:pt x="138" y="640"/>
                    <a:pt x="320" y="640"/>
                  </a:cubicBezTo>
                  <a:cubicBezTo>
                    <a:pt x="503" y="640"/>
                    <a:pt x="640" y="503"/>
                    <a:pt x="640" y="320"/>
                  </a:cubicBezTo>
                  <a:cubicBezTo>
                    <a:pt x="640" y="138"/>
                    <a:pt x="503" y="1"/>
                    <a:pt x="320" y="1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446;p83">
              <a:extLst>
                <a:ext uri="{FF2B5EF4-FFF2-40B4-BE49-F238E27FC236}">
                  <a16:creationId xmlns:a16="http://schemas.microsoft.com/office/drawing/2014/main" id="{06847234-41A2-42CA-B208-E0367B12EF12}"/>
                </a:ext>
              </a:extLst>
            </p:cNvPr>
            <p:cNvSpPr/>
            <p:nvPr/>
          </p:nvSpPr>
          <p:spPr>
            <a:xfrm>
              <a:off x="6724481" y="2192236"/>
              <a:ext cx="10645" cy="11042"/>
            </a:xfrm>
            <a:custGeom>
              <a:avLst/>
              <a:gdLst/>
              <a:ahLst/>
              <a:cxnLst/>
              <a:rect l="l" t="t" r="r" b="b"/>
              <a:pathLst>
                <a:path w="617" h="640" extrusionOk="0">
                  <a:moveTo>
                    <a:pt x="320" y="0"/>
                  </a:moveTo>
                  <a:cubicBezTo>
                    <a:pt x="138" y="0"/>
                    <a:pt x="1" y="137"/>
                    <a:pt x="1" y="320"/>
                  </a:cubicBezTo>
                  <a:cubicBezTo>
                    <a:pt x="1" y="479"/>
                    <a:pt x="138" y="639"/>
                    <a:pt x="320" y="639"/>
                  </a:cubicBezTo>
                  <a:cubicBezTo>
                    <a:pt x="480" y="639"/>
                    <a:pt x="617" y="479"/>
                    <a:pt x="617" y="320"/>
                  </a:cubicBezTo>
                  <a:cubicBezTo>
                    <a:pt x="617" y="137"/>
                    <a:pt x="480" y="0"/>
                    <a:pt x="320" y="0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47;p83">
              <a:extLst>
                <a:ext uri="{FF2B5EF4-FFF2-40B4-BE49-F238E27FC236}">
                  <a16:creationId xmlns:a16="http://schemas.microsoft.com/office/drawing/2014/main" id="{2E35BEC3-5A29-431B-B6DA-F48FC94FF3F4}"/>
                </a:ext>
              </a:extLst>
            </p:cNvPr>
            <p:cNvSpPr/>
            <p:nvPr/>
          </p:nvSpPr>
          <p:spPr>
            <a:xfrm>
              <a:off x="6730001" y="2180815"/>
              <a:ext cx="10645" cy="11042"/>
            </a:xfrm>
            <a:custGeom>
              <a:avLst/>
              <a:gdLst/>
              <a:ahLst/>
              <a:cxnLst/>
              <a:rect l="l" t="t" r="r" b="b"/>
              <a:pathLst>
                <a:path w="617" h="640" extrusionOk="0">
                  <a:moveTo>
                    <a:pt x="297" y="0"/>
                  </a:moveTo>
                  <a:cubicBezTo>
                    <a:pt x="137" y="0"/>
                    <a:pt x="0" y="137"/>
                    <a:pt x="0" y="320"/>
                  </a:cubicBezTo>
                  <a:cubicBezTo>
                    <a:pt x="0" y="502"/>
                    <a:pt x="137" y="639"/>
                    <a:pt x="297" y="639"/>
                  </a:cubicBezTo>
                  <a:cubicBezTo>
                    <a:pt x="480" y="639"/>
                    <a:pt x="617" y="502"/>
                    <a:pt x="617" y="320"/>
                  </a:cubicBezTo>
                  <a:cubicBezTo>
                    <a:pt x="617" y="137"/>
                    <a:pt x="480" y="0"/>
                    <a:pt x="297" y="0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48;p83">
              <a:extLst>
                <a:ext uri="{FF2B5EF4-FFF2-40B4-BE49-F238E27FC236}">
                  <a16:creationId xmlns:a16="http://schemas.microsoft.com/office/drawing/2014/main" id="{D80298EC-3FDD-4760-9568-1A1F33A3F875}"/>
                </a:ext>
              </a:extLst>
            </p:cNvPr>
            <p:cNvSpPr/>
            <p:nvPr/>
          </p:nvSpPr>
          <p:spPr>
            <a:xfrm>
              <a:off x="6731571" y="2168600"/>
              <a:ext cx="11042" cy="10645"/>
            </a:xfrm>
            <a:custGeom>
              <a:avLst/>
              <a:gdLst/>
              <a:ahLst/>
              <a:cxnLst/>
              <a:rect l="l" t="t" r="r" b="b"/>
              <a:pathLst>
                <a:path w="640" h="617" extrusionOk="0">
                  <a:moveTo>
                    <a:pt x="320" y="1"/>
                  </a:moveTo>
                  <a:cubicBezTo>
                    <a:pt x="160" y="1"/>
                    <a:pt x="1" y="137"/>
                    <a:pt x="1" y="320"/>
                  </a:cubicBezTo>
                  <a:cubicBezTo>
                    <a:pt x="1" y="480"/>
                    <a:pt x="160" y="617"/>
                    <a:pt x="320" y="617"/>
                  </a:cubicBezTo>
                  <a:cubicBezTo>
                    <a:pt x="503" y="617"/>
                    <a:pt x="640" y="480"/>
                    <a:pt x="640" y="320"/>
                  </a:cubicBezTo>
                  <a:cubicBezTo>
                    <a:pt x="640" y="137"/>
                    <a:pt x="503" y="1"/>
                    <a:pt x="320" y="1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49;p83">
              <a:extLst>
                <a:ext uri="{FF2B5EF4-FFF2-40B4-BE49-F238E27FC236}">
                  <a16:creationId xmlns:a16="http://schemas.microsoft.com/office/drawing/2014/main" id="{4F3163A8-B0BD-4913-BFAD-7EF283E5F882}"/>
                </a:ext>
              </a:extLst>
            </p:cNvPr>
            <p:cNvSpPr/>
            <p:nvPr/>
          </p:nvSpPr>
          <p:spPr>
            <a:xfrm>
              <a:off x="6732762" y="2157973"/>
              <a:ext cx="8678" cy="8678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0"/>
                  </a:moveTo>
                  <a:cubicBezTo>
                    <a:pt x="114" y="0"/>
                    <a:pt x="0" y="114"/>
                    <a:pt x="0" y="251"/>
                  </a:cubicBezTo>
                  <a:cubicBezTo>
                    <a:pt x="0" y="388"/>
                    <a:pt x="114" y="502"/>
                    <a:pt x="251" y="502"/>
                  </a:cubicBezTo>
                  <a:cubicBezTo>
                    <a:pt x="388" y="502"/>
                    <a:pt x="502" y="388"/>
                    <a:pt x="502" y="251"/>
                  </a:cubicBezTo>
                  <a:cubicBezTo>
                    <a:pt x="502" y="114"/>
                    <a:pt x="388" y="0"/>
                    <a:pt x="251" y="0"/>
                  </a:cubicBezTo>
                  <a:close/>
                </a:path>
              </a:pathLst>
            </a:custGeom>
            <a:solidFill>
              <a:srgbClr val="F2BB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50;p83">
              <a:extLst>
                <a:ext uri="{FF2B5EF4-FFF2-40B4-BE49-F238E27FC236}">
                  <a16:creationId xmlns:a16="http://schemas.microsoft.com/office/drawing/2014/main" id="{A8234B4D-8C5C-4378-98FF-48D49F9AD8CA}"/>
                </a:ext>
              </a:extLst>
            </p:cNvPr>
            <p:cNvSpPr/>
            <p:nvPr/>
          </p:nvSpPr>
          <p:spPr>
            <a:xfrm>
              <a:off x="6587047" y="1932621"/>
              <a:ext cx="173681" cy="300314"/>
            </a:xfrm>
            <a:custGeom>
              <a:avLst/>
              <a:gdLst/>
              <a:ahLst/>
              <a:cxnLst/>
              <a:rect l="l" t="t" r="r" b="b"/>
              <a:pathLst>
                <a:path w="10067" h="17407" extrusionOk="0">
                  <a:moveTo>
                    <a:pt x="6187" y="1"/>
                  </a:moveTo>
                  <a:cubicBezTo>
                    <a:pt x="5295" y="1"/>
                    <a:pt x="4280" y="331"/>
                    <a:pt x="3173" y="1239"/>
                  </a:cubicBezTo>
                  <a:cubicBezTo>
                    <a:pt x="845" y="3179"/>
                    <a:pt x="1553" y="5667"/>
                    <a:pt x="2489" y="7333"/>
                  </a:cubicBezTo>
                  <a:cubicBezTo>
                    <a:pt x="2489" y="7584"/>
                    <a:pt x="2466" y="7835"/>
                    <a:pt x="2443" y="8086"/>
                  </a:cubicBezTo>
                  <a:cubicBezTo>
                    <a:pt x="2238" y="9387"/>
                    <a:pt x="1370" y="10437"/>
                    <a:pt x="754" y="11601"/>
                  </a:cubicBezTo>
                  <a:cubicBezTo>
                    <a:pt x="297" y="12492"/>
                    <a:pt x="1" y="13473"/>
                    <a:pt x="46" y="14477"/>
                  </a:cubicBezTo>
                  <a:cubicBezTo>
                    <a:pt x="115" y="15459"/>
                    <a:pt x="571" y="16463"/>
                    <a:pt x="1416" y="17011"/>
                  </a:cubicBezTo>
                  <a:cubicBezTo>
                    <a:pt x="1804" y="17270"/>
                    <a:pt x="2278" y="17406"/>
                    <a:pt x="2748" y="17406"/>
                  </a:cubicBezTo>
                  <a:cubicBezTo>
                    <a:pt x="3273" y="17406"/>
                    <a:pt x="3792" y="17236"/>
                    <a:pt x="4178" y="16874"/>
                  </a:cubicBezTo>
                  <a:cubicBezTo>
                    <a:pt x="4862" y="16235"/>
                    <a:pt x="4999" y="15208"/>
                    <a:pt x="5091" y="14249"/>
                  </a:cubicBezTo>
                  <a:cubicBezTo>
                    <a:pt x="5273" y="12377"/>
                    <a:pt x="5433" y="10460"/>
                    <a:pt x="5296" y="8588"/>
                  </a:cubicBezTo>
                  <a:cubicBezTo>
                    <a:pt x="5296" y="8566"/>
                    <a:pt x="5296" y="8543"/>
                    <a:pt x="5296" y="8543"/>
                  </a:cubicBezTo>
                  <a:cubicBezTo>
                    <a:pt x="8743" y="6648"/>
                    <a:pt x="10067" y="2357"/>
                    <a:pt x="10067" y="2357"/>
                  </a:cubicBezTo>
                  <a:cubicBezTo>
                    <a:pt x="10067" y="2357"/>
                    <a:pt x="8568" y="1"/>
                    <a:pt x="6187" y="1"/>
                  </a:cubicBezTo>
                  <a:close/>
                </a:path>
              </a:pathLst>
            </a:custGeom>
            <a:solidFill>
              <a:srgbClr val="A6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51;p83">
              <a:extLst>
                <a:ext uri="{FF2B5EF4-FFF2-40B4-BE49-F238E27FC236}">
                  <a16:creationId xmlns:a16="http://schemas.microsoft.com/office/drawing/2014/main" id="{1D8609F1-A2BD-42D9-A959-4A0C30745A6B}"/>
                </a:ext>
              </a:extLst>
            </p:cNvPr>
            <p:cNvSpPr/>
            <p:nvPr/>
          </p:nvSpPr>
          <p:spPr>
            <a:xfrm>
              <a:off x="6550817" y="2457649"/>
              <a:ext cx="104378" cy="518645"/>
            </a:xfrm>
            <a:custGeom>
              <a:avLst/>
              <a:gdLst/>
              <a:ahLst/>
              <a:cxnLst/>
              <a:rect l="l" t="t" r="r" b="b"/>
              <a:pathLst>
                <a:path w="6050" h="30062" extrusionOk="0">
                  <a:moveTo>
                    <a:pt x="5456" y="0"/>
                  </a:moveTo>
                  <a:cubicBezTo>
                    <a:pt x="1" y="14905"/>
                    <a:pt x="4086" y="29947"/>
                    <a:pt x="4086" y="29947"/>
                  </a:cubicBezTo>
                  <a:cubicBezTo>
                    <a:pt x="4292" y="29993"/>
                    <a:pt x="4520" y="30015"/>
                    <a:pt x="4771" y="30061"/>
                  </a:cubicBezTo>
                  <a:cubicBezTo>
                    <a:pt x="4406" y="28623"/>
                    <a:pt x="982" y="14380"/>
                    <a:pt x="6049" y="114"/>
                  </a:cubicBezTo>
                  <a:cubicBezTo>
                    <a:pt x="5684" y="46"/>
                    <a:pt x="5456" y="0"/>
                    <a:pt x="5456" y="0"/>
                  </a:cubicBezTo>
                  <a:close/>
                </a:path>
              </a:pathLst>
            </a:custGeom>
            <a:solidFill>
              <a:srgbClr val="C9A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2;p83">
              <a:extLst>
                <a:ext uri="{FF2B5EF4-FFF2-40B4-BE49-F238E27FC236}">
                  <a16:creationId xmlns:a16="http://schemas.microsoft.com/office/drawing/2014/main" id="{3AF9D289-B11C-4A2C-A276-D9D05756E0E6}"/>
                </a:ext>
              </a:extLst>
            </p:cNvPr>
            <p:cNvSpPr/>
            <p:nvPr/>
          </p:nvSpPr>
          <p:spPr>
            <a:xfrm>
              <a:off x="6693771" y="2518688"/>
              <a:ext cx="153996" cy="1039618"/>
            </a:xfrm>
            <a:custGeom>
              <a:avLst/>
              <a:gdLst/>
              <a:ahLst/>
              <a:cxnLst/>
              <a:rect l="l" t="t" r="r" b="b"/>
              <a:pathLst>
                <a:path w="8926" h="60259" extrusionOk="0">
                  <a:moveTo>
                    <a:pt x="7396" y="0"/>
                  </a:moveTo>
                  <a:lnTo>
                    <a:pt x="2602" y="343"/>
                  </a:lnTo>
                  <a:lnTo>
                    <a:pt x="0" y="9998"/>
                  </a:lnTo>
                  <a:lnTo>
                    <a:pt x="2465" y="31933"/>
                  </a:lnTo>
                  <a:cubicBezTo>
                    <a:pt x="2100" y="42524"/>
                    <a:pt x="2831" y="50855"/>
                    <a:pt x="2831" y="50855"/>
                  </a:cubicBezTo>
                  <a:lnTo>
                    <a:pt x="2831" y="52544"/>
                  </a:lnTo>
                  <a:cubicBezTo>
                    <a:pt x="2831" y="52544"/>
                    <a:pt x="2785" y="53548"/>
                    <a:pt x="3242" y="55671"/>
                  </a:cubicBezTo>
                  <a:cubicBezTo>
                    <a:pt x="3310" y="56059"/>
                    <a:pt x="3378" y="56493"/>
                    <a:pt x="3424" y="56949"/>
                  </a:cubicBezTo>
                  <a:cubicBezTo>
                    <a:pt x="3721" y="58273"/>
                    <a:pt x="4474" y="60145"/>
                    <a:pt x="6277" y="60259"/>
                  </a:cubicBezTo>
                  <a:lnTo>
                    <a:pt x="7966" y="60259"/>
                  </a:lnTo>
                  <a:cubicBezTo>
                    <a:pt x="7966" y="60259"/>
                    <a:pt x="8332" y="59209"/>
                    <a:pt x="6962" y="58090"/>
                  </a:cubicBezTo>
                  <a:cubicBezTo>
                    <a:pt x="6962" y="58090"/>
                    <a:pt x="4885" y="55466"/>
                    <a:pt x="5022" y="50786"/>
                  </a:cubicBezTo>
                  <a:cubicBezTo>
                    <a:pt x="5205" y="49052"/>
                    <a:pt x="8240" y="20474"/>
                    <a:pt x="8583" y="13102"/>
                  </a:cubicBezTo>
                  <a:cubicBezTo>
                    <a:pt x="8925" y="5501"/>
                    <a:pt x="7396" y="0"/>
                    <a:pt x="7396" y="0"/>
                  </a:cubicBez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53;p83">
              <a:extLst>
                <a:ext uri="{FF2B5EF4-FFF2-40B4-BE49-F238E27FC236}">
                  <a16:creationId xmlns:a16="http://schemas.microsoft.com/office/drawing/2014/main" id="{02B2E01E-B45D-4B59-98A8-4C8D458D0FDC}"/>
                </a:ext>
              </a:extLst>
            </p:cNvPr>
            <p:cNvSpPr/>
            <p:nvPr/>
          </p:nvSpPr>
          <p:spPr>
            <a:xfrm>
              <a:off x="6693771" y="2518688"/>
              <a:ext cx="153996" cy="485951"/>
            </a:xfrm>
            <a:custGeom>
              <a:avLst/>
              <a:gdLst/>
              <a:ahLst/>
              <a:cxnLst/>
              <a:rect l="l" t="t" r="r" b="b"/>
              <a:pathLst>
                <a:path w="8926" h="28167" extrusionOk="0">
                  <a:moveTo>
                    <a:pt x="7396" y="0"/>
                  </a:moveTo>
                  <a:lnTo>
                    <a:pt x="2602" y="343"/>
                  </a:lnTo>
                  <a:lnTo>
                    <a:pt x="0" y="9998"/>
                  </a:lnTo>
                  <a:lnTo>
                    <a:pt x="2055" y="28167"/>
                  </a:lnTo>
                  <a:cubicBezTo>
                    <a:pt x="3926" y="27322"/>
                    <a:pt x="5752" y="26363"/>
                    <a:pt x="7578" y="25405"/>
                  </a:cubicBezTo>
                  <a:cubicBezTo>
                    <a:pt x="8081" y="20155"/>
                    <a:pt x="8469" y="15499"/>
                    <a:pt x="8583" y="13102"/>
                  </a:cubicBezTo>
                  <a:cubicBezTo>
                    <a:pt x="8925" y="5501"/>
                    <a:pt x="7396" y="0"/>
                    <a:pt x="7396" y="0"/>
                  </a:cubicBezTo>
                  <a:close/>
                </a:path>
              </a:pathLst>
            </a:custGeom>
            <a:solidFill>
              <a:srgbClr val="EDC7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54;p83">
              <a:extLst>
                <a:ext uri="{FF2B5EF4-FFF2-40B4-BE49-F238E27FC236}">
                  <a16:creationId xmlns:a16="http://schemas.microsoft.com/office/drawing/2014/main" id="{0CE9EAA0-F09C-4D83-9C29-0CDC196B85D2}"/>
                </a:ext>
              </a:extLst>
            </p:cNvPr>
            <p:cNvSpPr/>
            <p:nvPr/>
          </p:nvSpPr>
          <p:spPr>
            <a:xfrm>
              <a:off x="6735505" y="3359075"/>
              <a:ext cx="102014" cy="199232"/>
            </a:xfrm>
            <a:custGeom>
              <a:avLst/>
              <a:gdLst/>
              <a:ahLst/>
              <a:cxnLst/>
              <a:rect l="l" t="t" r="r" b="b"/>
              <a:pathLst>
                <a:path w="5913" h="11548" extrusionOk="0">
                  <a:moveTo>
                    <a:pt x="872" y="1"/>
                  </a:moveTo>
                  <a:cubicBezTo>
                    <a:pt x="564" y="1"/>
                    <a:pt x="267" y="6"/>
                    <a:pt x="1" y="21"/>
                  </a:cubicBezTo>
                  <a:lnTo>
                    <a:pt x="206" y="9904"/>
                  </a:lnTo>
                  <a:lnTo>
                    <a:pt x="823" y="9904"/>
                  </a:lnTo>
                  <a:lnTo>
                    <a:pt x="708" y="6618"/>
                  </a:lnTo>
                  <a:lnTo>
                    <a:pt x="708" y="6618"/>
                  </a:lnTo>
                  <a:cubicBezTo>
                    <a:pt x="754" y="7690"/>
                    <a:pt x="1142" y="11183"/>
                    <a:pt x="3539" y="11502"/>
                  </a:cubicBezTo>
                  <a:lnTo>
                    <a:pt x="3562" y="11502"/>
                  </a:lnTo>
                  <a:cubicBezTo>
                    <a:pt x="3653" y="11525"/>
                    <a:pt x="3767" y="11548"/>
                    <a:pt x="3858" y="11548"/>
                  </a:cubicBezTo>
                  <a:lnTo>
                    <a:pt x="5547" y="11548"/>
                  </a:lnTo>
                  <a:cubicBezTo>
                    <a:pt x="5547" y="11548"/>
                    <a:pt x="5913" y="10498"/>
                    <a:pt x="4543" y="9379"/>
                  </a:cubicBezTo>
                  <a:cubicBezTo>
                    <a:pt x="4543" y="9379"/>
                    <a:pt x="3470" y="8033"/>
                    <a:pt x="2922" y="5545"/>
                  </a:cubicBezTo>
                  <a:lnTo>
                    <a:pt x="3333" y="21"/>
                  </a:lnTo>
                  <a:lnTo>
                    <a:pt x="2717" y="21"/>
                  </a:lnTo>
                  <a:cubicBezTo>
                    <a:pt x="2154" y="21"/>
                    <a:pt x="1490" y="1"/>
                    <a:pt x="872" y="1"/>
                  </a:cubicBez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55;p83">
              <a:extLst>
                <a:ext uri="{FF2B5EF4-FFF2-40B4-BE49-F238E27FC236}">
                  <a16:creationId xmlns:a16="http://schemas.microsoft.com/office/drawing/2014/main" id="{8A0C759A-CA1D-46F7-83FC-9C02DA40ADC4}"/>
                </a:ext>
              </a:extLst>
            </p:cNvPr>
            <p:cNvSpPr/>
            <p:nvPr/>
          </p:nvSpPr>
          <p:spPr>
            <a:xfrm>
              <a:off x="6592568" y="2522622"/>
              <a:ext cx="170127" cy="1122344"/>
            </a:xfrm>
            <a:custGeom>
              <a:avLst/>
              <a:gdLst/>
              <a:ahLst/>
              <a:cxnLst/>
              <a:rect l="l" t="t" r="r" b="b"/>
              <a:pathLst>
                <a:path w="9861" h="65054" extrusionOk="0">
                  <a:moveTo>
                    <a:pt x="9861" y="0"/>
                  </a:moveTo>
                  <a:lnTo>
                    <a:pt x="2351" y="46"/>
                  </a:lnTo>
                  <a:cubicBezTo>
                    <a:pt x="2351" y="46"/>
                    <a:pt x="0" y="5296"/>
                    <a:pt x="776" y="15955"/>
                  </a:cubicBezTo>
                  <a:cubicBezTo>
                    <a:pt x="1530" y="26638"/>
                    <a:pt x="2990" y="31454"/>
                    <a:pt x="2990" y="31454"/>
                  </a:cubicBezTo>
                  <a:cubicBezTo>
                    <a:pt x="2990" y="31454"/>
                    <a:pt x="1233" y="40675"/>
                    <a:pt x="2762" y="53663"/>
                  </a:cubicBezTo>
                  <a:lnTo>
                    <a:pt x="2374" y="57657"/>
                  </a:lnTo>
                  <a:cubicBezTo>
                    <a:pt x="2325" y="64144"/>
                    <a:pt x="4721" y="65054"/>
                    <a:pt x="6070" y="65054"/>
                  </a:cubicBezTo>
                  <a:cubicBezTo>
                    <a:pt x="6596" y="65054"/>
                    <a:pt x="6962" y="64915"/>
                    <a:pt x="6962" y="64915"/>
                  </a:cubicBezTo>
                  <a:cubicBezTo>
                    <a:pt x="6962" y="64915"/>
                    <a:pt x="7464" y="63843"/>
                    <a:pt x="5866" y="61560"/>
                  </a:cubicBezTo>
                  <a:cubicBezTo>
                    <a:pt x="4565" y="59711"/>
                    <a:pt x="4725" y="55352"/>
                    <a:pt x="4839" y="53754"/>
                  </a:cubicBezTo>
                  <a:lnTo>
                    <a:pt x="8697" y="30290"/>
                  </a:lnTo>
                  <a:lnTo>
                    <a:pt x="8651" y="9792"/>
                  </a:lnTo>
                  <a:lnTo>
                    <a:pt x="9861" y="6848"/>
                  </a:lnTo>
                  <a:lnTo>
                    <a:pt x="9861" y="0"/>
                  </a:ln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56;p83">
              <a:extLst>
                <a:ext uri="{FF2B5EF4-FFF2-40B4-BE49-F238E27FC236}">
                  <a16:creationId xmlns:a16="http://schemas.microsoft.com/office/drawing/2014/main" id="{FE0E290A-01BD-4A9A-9621-726FF1D566B6}"/>
                </a:ext>
              </a:extLst>
            </p:cNvPr>
            <p:cNvSpPr/>
            <p:nvPr/>
          </p:nvSpPr>
          <p:spPr>
            <a:xfrm>
              <a:off x="6592568" y="2522622"/>
              <a:ext cx="170127" cy="539520"/>
            </a:xfrm>
            <a:custGeom>
              <a:avLst/>
              <a:gdLst/>
              <a:ahLst/>
              <a:cxnLst/>
              <a:rect l="l" t="t" r="r" b="b"/>
              <a:pathLst>
                <a:path w="9861" h="31272" extrusionOk="0">
                  <a:moveTo>
                    <a:pt x="9861" y="0"/>
                  </a:moveTo>
                  <a:lnTo>
                    <a:pt x="2351" y="46"/>
                  </a:lnTo>
                  <a:cubicBezTo>
                    <a:pt x="2351" y="46"/>
                    <a:pt x="0" y="5296"/>
                    <a:pt x="776" y="15955"/>
                  </a:cubicBezTo>
                  <a:cubicBezTo>
                    <a:pt x="1461" y="25473"/>
                    <a:pt x="2671" y="30335"/>
                    <a:pt x="2945" y="31271"/>
                  </a:cubicBezTo>
                  <a:cubicBezTo>
                    <a:pt x="4839" y="30335"/>
                    <a:pt x="6757" y="29399"/>
                    <a:pt x="8674" y="28486"/>
                  </a:cubicBezTo>
                  <a:lnTo>
                    <a:pt x="8651" y="9792"/>
                  </a:lnTo>
                  <a:lnTo>
                    <a:pt x="9861" y="6848"/>
                  </a:lnTo>
                  <a:lnTo>
                    <a:pt x="9861" y="0"/>
                  </a:lnTo>
                  <a:close/>
                </a:path>
              </a:pathLst>
            </a:custGeom>
            <a:solidFill>
              <a:srgbClr val="EDC7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457;p83">
              <a:extLst>
                <a:ext uri="{FF2B5EF4-FFF2-40B4-BE49-F238E27FC236}">
                  <a16:creationId xmlns:a16="http://schemas.microsoft.com/office/drawing/2014/main" id="{E0AF3866-C25E-4305-96BC-29BBE149D9C9}"/>
                </a:ext>
              </a:extLst>
            </p:cNvPr>
            <p:cNvSpPr/>
            <p:nvPr/>
          </p:nvSpPr>
          <p:spPr>
            <a:xfrm>
              <a:off x="6683144" y="2932955"/>
              <a:ext cx="60660" cy="475324"/>
            </a:xfrm>
            <a:custGeom>
              <a:avLst/>
              <a:gdLst/>
              <a:ahLst/>
              <a:cxnLst/>
              <a:rect l="l" t="t" r="r" b="b"/>
              <a:pathLst>
                <a:path w="3516" h="27551" extrusionOk="0">
                  <a:moveTo>
                    <a:pt x="3424" y="0"/>
                  </a:moveTo>
                  <a:cubicBezTo>
                    <a:pt x="3401" y="2169"/>
                    <a:pt x="3378" y="4337"/>
                    <a:pt x="3378" y="6506"/>
                  </a:cubicBezTo>
                  <a:lnTo>
                    <a:pt x="3378" y="6483"/>
                  </a:lnTo>
                  <a:lnTo>
                    <a:pt x="2488" y="11733"/>
                  </a:lnTo>
                  <a:lnTo>
                    <a:pt x="1621" y="17005"/>
                  </a:lnTo>
                  <a:cubicBezTo>
                    <a:pt x="1050" y="20520"/>
                    <a:pt x="525" y="24035"/>
                    <a:pt x="0" y="27550"/>
                  </a:cubicBezTo>
                  <a:cubicBezTo>
                    <a:pt x="616" y="24035"/>
                    <a:pt x="1233" y="20543"/>
                    <a:pt x="1803" y="17028"/>
                  </a:cubicBezTo>
                  <a:lnTo>
                    <a:pt x="2671" y="11778"/>
                  </a:lnTo>
                  <a:lnTo>
                    <a:pt x="3515" y="6506"/>
                  </a:lnTo>
                  <a:cubicBezTo>
                    <a:pt x="3492" y="4337"/>
                    <a:pt x="3470" y="2169"/>
                    <a:pt x="3424" y="0"/>
                  </a:cubicBezTo>
                  <a:close/>
                </a:path>
              </a:pathLst>
            </a:custGeom>
            <a:solidFill>
              <a:srgbClr val="D19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458;p83">
              <a:extLst>
                <a:ext uri="{FF2B5EF4-FFF2-40B4-BE49-F238E27FC236}">
                  <a16:creationId xmlns:a16="http://schemas.microsoft.com/office/drawing/2014/main" id="{4976FCA8-1BDA-407F-AD14-CFD5A8EB291D}"/>
                </a:ext>
              </a:extLst>
            </p:cNvPr>
            <p:cNvSpPr/>
            <p:nvPr/>
          </p:nvSpPr>
          <p:spPr>
            <a:xfrm>
              <a:off x="6629971" y="3406692"/>
              <a:ext cx="91386" cy="238240"/>
            </a:xfrm>
            <a:custGeom>
              <a:avLst/>
              <a:gdLst/>
              <a:ahLst/>
              <a:cxnLst/>
              <a:rect l="l" t="t" r="r" b="b"/>
              <a:pathLst>
                <a:path w="5297" h="13809" extrusionOk="0">
                  <a:moveTo>
                    <a:pt x="92" y="0"/>
                  </a:moveTo>
                  <a:lnTo>
                    <a:pt x="1" y="9381"/>
                  </a:lnTo>
                  <a:lnTo>
                    <a:pt x="389" y="9381"/>
                  </a:lnTo>
                  <a:cubicBezTo>
                    <a:pt x="978" y="13197"/>
                    <a:pt x="2801" y="13808"/>
                    <a:pt x="3908" y="13808"/>
                  </a:cubicBezTo>
                  <a:cubicBezTo>
                    <a:pt x="4431" y="13808"/>
                    <a:pt x="4794" y="13672"/>
                    <a:pt x="4794" y="13672"/>
                  </a:cubicBezTo>
                  <a:cubicBezTo>
                    <a:pt x="4794" y="13672"/>
                    <a:pt x="5296" y="12600"/>
                    <a:pt x="3698" y="10317"/>
                  </a:cubicBezTo>
                  <a:cubicBezTo>
                    <a:pt x="3082" y="9427"/>
                    <a:pt x="2785" y="8012"/>
                    <a:pt x="2671" y="6574"/>
                  </a:cubicBezTo>
                  <a:lnTo>
                    <a:pt x="3402" y="0"/>
                  </a:ln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459;p83">
              <a:extLst>
                <a:ext uri="{FF2B5EF4-FFF2-40B4-BE49-F238E27FC236}">
                  <a16:creationId xmlns:a16="http://schemas.microsoft.com/office/drawing/2014/main" id="{FE4E0442-C29E-4606-9E5F-9C4A4DAD6893}"/>
                </a:ext>
              </a:extLst>
            </p:cNvPr>
            <p:cNvSpPr/>
            <p:nvPr/>
          </p:nvSpPr>
          <p:spPr>
            <a:xfrm>
              <a:off x="6550817" y="2457649"/>
              <a:ext cx="313875" cy="524148"/>
            </a:xfrm>
            <a:custGeom>
              <a:avLst/>
              <a:gdLst/>
              <a:ahLst/>
              <a:cxnLst/>
              <a:rect l="l" t="t" r="r" b="b"/>
              <a:pathLst>
                <a:path w="18193" h="30381" extrusionOk="0">
                  <a:moveTo>
                    <a:pt x="5456" y="0"/>
                  </a:moveTo>
                  <a:cubicBezTo>
                    <a:pt x="1" y="14905"/>
                    <a:pt x="4086" y="29947"/>
                    <a:pt x="4086" y="29947"/>
                  </a:cubicBezTo>
                  <a:cubicBezTo>
                    <a:pt x="4566" y="30061"/>
                    <a:pt x="5228" y="30107"/>
                    <a:pt x="5661" y="30175"/>
                  </a:cubicBezTo>
                  <a:cubicBezTo>
                    <a:pt x="5570" y="28783"/>
                    <a:pt x="5616" y="26706"/>
                    <a:pt x="5776" y="24127"/>
                  </a:cubicBezTo>
                  <a:cubicBezTo>
                    <a:pt x="5776" y="24127"/>
                    <a:pt x="6209" y="28943"/>
                    <a:pt x="6620" y="30289"/>
                  </a:cubicBezTo>
                  <a:cubicBezTo>
                    <a:pt x="7238" y="30352"/>
                    <a:pt x="7833" y="30380"/>
                    <a:pt x="8403" y="30380"/>
                  </a:cubicBezTo>
                  <a:cubicBezTo>
                    <a:pt x="13231" y="30380"/>
                    <a:pt x="16298" y="28372"/>
                    <a:pt x="16298" y="28372"/>
                  </a:cubicBezTo>
                  <a:cubicBezTo>
                    <a:pt x="18193" y="9587"/>
                    <a:pt x="15111" y="0"/>
                    <a:pt x="15111" y="0"/>
                  </a:cubicBezTo>
                  <a:cubicBezTo>
                    <a:pt x="13567" y="434"/>
                    <a:pt x="11979" y="579"/>
                    <a:pt x="10549" y="579"/>
                  </a:cubicBezTo>
                  <a:cubicBezTo>
                    <a:pt x="7688" y="579"/>
                    <a:pt x="5456" y="0"/>
                    <a:pt x="5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460;p83">
              <a:extLst>
                <a:ext uri="{FF2B5EF4-FFF2-40B4-BE49-F238E27FC236}">
                  <a16:creationId xmlns:a16="http://schemas.microsoft.com/office/drawing/2014/main" id="{36F301C6-63D6-4CBE-9ECF-3811866341B7}"/>
                </a:ext>
              </a:extLst>
            </p:cNvPr>
            <p:cNvSpPr/>
            <p:nvPr/>
          </p:nvSpPr>
          <p:spPr>
            <a:xfrm>
              <a:off x="5936110" y="2697459"/>
              <a:ext cx="373724" cy="421772"/>
            </a:xfrm>
            <a:custGeom>
              <a:avLst/>
              <a:gdLst/>
              <a:ahLst/>
              <a:cxnLst/>
              <a:rect l="l" t="t" r="r" b="b"/>
              <a:pathLst>
                <a:path w="21662" h="24447" extrusionOk="0">
                  <a:moveTo>
                    <a:pt x="16321" y="1"/>
                  </a:moveTo>
                  <a:lnTo>
                    <a:pt x="0" y="7647"/>
                  </a:lnTo>
                  <a:lnTo>
                    <a:pt x="4360" y="24447"/>
                  </a:lnTo>
                  <a:lnTo>
                    <a:pt x="21662" y="14449"/>
                  </a:lnTo>
                  <a:lnTo>
                    <a:pt x="16321" y="1"/>
                  </a:lnTo>
                  <a:close/>
                </a:path>
              </a:pathLst>
            </a:custGeom>
            <a:solidFill>
              <a:srgbClr val="F2A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461;p83">
              <a:extLst>
                <a:ext uri="{FF2B5EF4-FFF2-40B4-BE49-F238E27FC236}">
                  <a16:creationId xmlns:a16="http://schemas.microsoft.com/office/drawing/2014/main" id="{3F15B211-9A70-4FFF-8C56-40AE0451438D}"/>
                </a:ext>
              </a:extLst>
            </p:cNvPr>
            <p:cNvSpPr/>
            <p:nvPr/>
          </p:nvSpPr>
          <p:spPr>
            <a:xfrm>
              <a:off x="6338180" y="3096440"/>
              <a:ext cx="57106" cy="111744"/>
            </a:xfrm>
            <a:custGeom>
              <a:avLst/>
              <a:gdLst/>
              <a:ahLst/>
              <a:cxnLst/>
              <a:rect l="l" t="t" r="r" b="b"/>
              <a:pathLst>
                <a:path w="3310" h="6477" extrusionOk="0">
                  <a:moveTo>
                    <a:pt x="1379" y="0"/>
                  </a:moveTo>
                  <a:cubicBezTo>
                    <a:pt x="1279" y="0"/>
                    <a:pt x="1163" y="14"/>
                    <a:pt x="1027" y="42"/>
                  </a:cubicBezTo>
                  <a:cubicBezTo>
                    <a:pt x="639" y="157"/>
                    <a:pt x="206" y="408"/>
                    <a:pt x="114" y="773"/>
                  </a:cubicBezTo>
                  <a:cubicBezTo>
                    <a:pt x="0" y="1184"/>
                    <a:pt x="525" y="1891"/>
                    <a:pt x="662" y="2279"/>
                  </a:cubicBezTo>
                  <a:cubicBezTo>
                    <a:pt x="890" y="2896"/>
                    <a:pt x="1050" y="3535"/>
                    <a:pt x="1164" y="4197"/>
                  </a:cubicBezTo>
                  <a:cubicBezTo>
                    <a:pt x="1210" y="4608"/>
                    <a:pt x="1255" y="5018"/>
                    <a:pt x="1096" y="5406"/>
                  </a:cubicBezTo>
                  <a:cubicBezTo>
                    <a:pt x="959" y="5749"/>
                    <a:pt x="662" y="6114"/>
                    <a:pt x="845" y="6434"/>
                  </a:cubicBezTo>
                  <a:cubicBezTo>
                    <a:pt x="926" y="6463"/>
                    <a:pt x="1008" y="6477"/>
                    <a:pt x="1090" y="6477"/>
                  </a:cubicBezTo>
                  <a:cubicBezTo>
                    <a:pt x="1512" y="6477"/>
                    <a:pt x="1924" y="6120"/>
                    <a:pt x="2191" y="5794"/>
                  </a:cubicBezTo>
                  <a:cubicBezTo>
                    <a:pt x="2808" y="5041"/>
                    <a:pt x="3310" y="4174"/>
                    <a:pt x="3287" y="3284"/>
                  </a:cubicBezTo>
                  <a:cubicBezTo>
                    <a:pt x="3264" y="2416"/>
                    <a:pt x="2785" y="1640"/>
                    <a:pt x="2328" y="910"/>
                  </a:cubicBezTo>
                  <a:cubicBezTo>
                    <a:pt x="2001" y="390"/>
                    <a:pt x="1917" y="0"/>
                    <a:pt x="1379" y="0"/>
                  </a:cubicBezTo>
                  <a:close/>
                </a:path>
              </a:pathLst>
            </a:custGeom>
            <a:solidFill>
              <a:srgbClr val="754B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462;p83">
              <a:extLst>
                <a:ext uri="{FF2B5EF4-FFF2-40B4-BE49-F238E27FC236}">
                  <a16:creationId xmlns:a16="http://schemas.microsoft.com/office/drawing/2014/main" id="{7881DF37-CA64-4FF9-ABBD-2925BCA693A1}"/>
                </a:ext>
              </a:extLst>
            </p:cNvPr>
            <p:cNvSpPr/>
            <p:nvPr/>
          </p:nvSpPr>
          <p:spPr>
            <a:xfrm>
              <a:off x="6216101" y="2764674"/>
              <a:ext cx="162536" cy="358783"/>
            </a:xfrm>
            <a:custGeom>
              <a:avLst/>
              <a:gdLst/>
              <a:ahLst/>
              <a:cxnLst/>
              <a:rect l="l" t="t" r="r" b="b"/>
              <a:pathLst>
                <a:path w="9421" h="20796" extrusionOk="0">
                  <a:moveTo>
                    <a:pt x="2454" y="1"/>
                  </a:moveTo>
                  <a:cubicBezTo>
                    <a:pt x="2427" y="1"/>
                    <a:pt x="2401" y="3"/>
                    <a:pt x="2374" y="8"/>
                  </a:cubicBezTo>
                  <a:cubicBezTo>
                    <a:pt x="0" y="396"/>
                    <a:pt x="3424" y="12311"/>
                    <a:pt x="3424" y="12311"/>
                  </a:cubicBezTo>
                  <a:lnTo>
                    <a:pt x="7327" y="20619"/>
                  </a:lnTo>
                  <a:cubicBezTo>
                    <a:pt x="7784" y="20746"/>
                    <a:pt x="8138" y="20795"/>
                    <a:pt x="8411" y="20795"/>
                  </a:cubicBezTo>
                  <a:cubicBezTo>
                    <a:pt x="9421" y="20795"/>
                    <a:pt x="9336" y="20117"/>
                    <a:pt x="9336" y="20117"/>
                  </a:cubicBezTo>
                  <a:lnTo>
                    <a:pt x="6391" y="11809"/>
                  </a:lnTo>
                  <a:cubicBezTo>
                    <a:pt x="6391" y="11809"/>
                    <a:pt x="4349" y="1"/>
                    <a:pt x="2454" y="1"/>
                  </a:cubicBezTo>
                  <a:close/>
                </a:path>
              </a:pathLst>
            </a:custGeom>
            <a:solidFill>
              <a:srgbClr val="754B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463;p83">
              <a:extLst>
                <a:ext uri="{FF2B5EF4-FFF2-40B4-BE49-F238E27FC236}">
                  <a16:creationId xmlns:a16="http://schemas.microsoft.com/office/drawing/2014/main" id="{350045FC-2DA4-4CB4-93A4-4AAB7C9AD99C}"/>
                </a:ext>
              </a:extLst>
            </p:cNvPr>
            <p:cNvSpPr/>
            <p:nvPr/>
          </p:nvSpPr>
          <p:spPr>
            <a:xfrm>
              <a:off x="6230662" y="2764674"/>
              <a:ext cx="83899" cy="150977"/>
            </a:xfrm>
            <a:custGeom>
              <a:avLst/>
              <a:gdLst/>
              <a:ahLst/>
              <a:cxnLst/>
              <a:rect l="l" t="t" r="r" b="b"/>
              <a:pathLst>
                <a:path w="4863" h="8751" extrusionOk="0">
                  <a:moveTo>
                    <a:pt x="1612" y="1"/>
                  </a:moveTo>
                  <a:cubicBezTo>
                    <a:pt x="1584" y="1"/>
                    <a:pt x="1557" y="3"/>
                    <a:pt x="1530" y="8"/>
                  </a:cubicBezTo>
                  <a:cubicBezTo>
                    <a:pt x="1" y="259"/>
                    <a:pt x="868" y="5212"/>
                    <a:pt x="1667" y="8750"/>
                  </a:cubicBezTo>
                  <a:cubicBezTo>
                    <a:pt x="1872" y="8704"/>
                    <a:pt x="2101" y="8636"/>
                    <a:pt x="2306" y="8567"/>
                  </a:cubicBezTo>
                  <a:cubicBezTo>
                    <a:pt x="3174" y="8294"/>
                    <a:pt x="4109" y="7860"/>
                    <a:pt x="4863" y="7426"/>
                  </a:cubicBezTo>
                  <a:cubicBezTo>
                    <a:pt x="4083" y="4061"/>
                    <a:pt x="2737" y="1"/>
                    <a:pt x="1612" y="1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464;p83">
              <a:extLst>
                <a:ext uri="{FF2B5EF4-FFF2-40B4-BE49-F238E27FC236}">
                  <a16:creationId xmlns:a16="http://schemas.microsoft.com/office/drawing/2014/main" id="{1EAF64EF-1F3C-4FDA-A06D-1F2B90EA619D}"/>
                </a:ext>
              </a:extLst>
            </p:cNvPr>
            <p:cNvSpPr/>
            <p:nvPr/>
          </p:nvSpPr>
          <p:spPr>
            <a:xfrm>
              <a:off x="6014471" y="2738813"/>
              <a:ext cx="278041" cy="394754"/>
            </a:xfrm>
            <a:custGeom>
              <a:avLst/>
              <a:gdLst/>
              <a:ahLst/>
              <a:cxnLst/>
              <a:rect l="l" t="t" r="r" b="b"/>
              <a:pathLst>
                <a:path w="16116" h="22881" extrusionOk="0">
                  <a:moveTo>
                    <a:pt x="10637" y="1"/>
                  </a:moveTo>
                  <a:lnTo>
                    <a:pt x="5228" y="389"/>
                  </a:lnTo>
                  <a:lnTo>
                    <a:pt x="1758" y="2899"/>
                  </a:lnTo>
                  <a:cubicBezTo>
                    <a:pt x="1758" y="2899"/>
                    <a:pt x="1" y="7693"/>
                    <a:pt x="1393" y="10272"/>
                  </a:cubicBezTo>
                  <a:cubicBezTo>
                    <a:pt x="2785" y="12851"/>
                    <a:pt x="2785" y="17393"/>
                    <a:pt x="2694" y="21274"/>
                  </a:cubicBezTo>
                  <a:cubicBezTo>
                    <a:pt x="2694" y="21274"/>
                    <a:pt x="6185" y="22881"/>
                    <a:pt x="9873" y="22881"/>
                  </a:cubicBezTo>
                  <a:cubicBezTo>
                    <a:pt x="11797" y="22881"/>
                    <a:pt x="13775" y="22444"/>
                    <a:pt x="15339" y="21114"/>
                  </a:cubicBezTo>
                  <a:cubicBezTo>
                    <a:pt x="15339" y="21114"/>
                    <a:pt x="16115" y="3904"/>
                    <a:pt x="14723" y="2009"/>
                  </a:cubicBezTo>
                  <a:cubicBezTo>
                    <a:pt x="13331" y="115"/>
                    <a:pt x="10637" y="1"/>
                    <a:pt x="10637" y="1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465;p83">
              <a:extLst>
                <a:ext uri="{FF2B5EF4-FFF2-40B4-BE49-F238E27FC236}">
                  <a16:creationId xmlns:a16="http://schemas.microsoft.com/office/drawing/2014/main" id="{1012D923-7F89-4A52-ACAF-523EA577B9D1}"/>
                </a:ext>
              </a:extLst>
            </p:cNvPr>
            <p:cNvSpPr/>
            <p:nvPr/>
          </p:nvSpPr>
          <p:spPr>
            <a:xfrm>
              <a:off x="6268480" y="2773473"/>
              <a:ext cx="15372" cy="296139"/>
            </a:xfrm>
            <a:custGeom>
              <a:avLst/>
              <a:gdLst/>
              <a:ahLst/>
              <a:cxnLst/>
              <a:rect l="l" t="t" r="r" b="b"/>
              <a:pathLst>
                <a:path w="891" h="17165" extrusionOk="0">
                  <a:moveTo>
                    <a:pt x="0" y="0"/>
                  </a:moveTo>
                  <a:cubicBezTo>
                    <a:pt x="205" y="320"/>
                    <a:pt x="274" y="662"/>
                    <a:pt x="342" y="1004"/>
                  </a:cubicBezTo>
                  <a:cubicBezTo>
                    <a:pt x="411" y="1370"/>
                    <a:pt x="479" y="1712"/>
                    <a:pt x="502" y="2077"/>
                  </a:cubicBezTo>
                  <a:cubicBezTo>
                    <a:pt x="593" y="2785"/>
                    <a:pt x="639" y="3515"/>
                    <a:pt x="685" y="4223"/>
                  </a:cubicBezTo>
                  <a:cubicBezTo>
                    <a:pt x="753" y="5661"/>
                    <a:pt x="776" y="7099"/>
                    <a:pt x="799" y="8537"/>
                  </a:cubicBezTo>
                  <a:cubicBezTo>
                    <a:pt x="822" y="11413"/>
                    <a:pt x="753" y="14289"/>
                    <a:pt x="708" y="17165"/>
                  </a:cubicBezTo>
                  <a:cubicBezTo>
                    <a:pt x="822" y="14289"/>
                    <a:pt x="890" y="11413"/>
                    <a:pt x="867" y="8537"/>
                  </a:cubicBezTo>
                  <a:cubicBezTo>
                    <a:pt x="867" y="7099"/>
                    <a:pt x="822" y="5661"/>
                    <a:pt x="753" y="4223"/>
                  </a:cubicBezTo>
                  <a:cubicBezTo>
                    <a:pt x="708" y="3515"/>
                    <a:pt x="639" y="2785"/>
                    <a:pt x="548" y="2077"/>
                  </a:cubicBezTo>
                  <a:cubicBezTo>
                    <a:pt x="502" y="1712"/>
                    <a:pt x="457" y="1370"/>
                    <a:pt x="365" y="1004"/>
                  </a:cubicBezTo>
                  <a:cubicBezTo>
                    <a:pt x="297" y="662"/>
                    <a:pt x="205" y="297"/>
                    <a:pt x="0" y="0"/>
                  </a:cubicBezTo>
                  <a:close/>
                </a:path>
              </a:pathLst>
            </a:custGeom>
            <a:solidFill>
              <a:srgbClr val="DBD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466;p83">
              <a:extLst>
                <a:ext uri="{FF2B5EF4-FFF2-40B4-BE49-F238E27FC236}">
                  <a16:creationId xmlns:a16="http://schemas.microsoft.com/office/drawing/2014/main" id="{30CA435A-0F85-48C9-A79F-B91874FD438C}"/>
                </a:ext>
              </a:extLst>
            </p:cNvPr>
            <p:cNvSpPr/>
            <p:nvPr/>
          </p:nvSpPr>
          <p:spPr>
            <a:xfrm>
              <a:off x="6085362" y="2552400"/>
              <a:ext cx="35454" cy="92422"/>
            </a:xfrm>
            <a:custGeom>
              <a:avLst/>
              <a:gdLst/>
              <a:ahLst/>
              <a:cxnLst/>
              <a:rect l="l" t="t" r="r" b="b"/>
              <a:pathLst>
                <a:path w="2055" h="5357" extrusionOk="0">
                  <a:moveTo>
                    <a:pt x="1184" y="1"/>
                  </a:moveTo>
                  <a:cubicBezTo>
                    <a:pt x="835" y="1"/>
                    <a:pt x="537" y="336"/>
                    <a:pt x="411" y="671"/>
                  </a:cubicBezTo>
                  <a:cubicBezTo>
                    <a:pt x="0" y="1630"/>
                    <a:pt x="160" y="2908"/>
                    <a:pt x="320" y="3889"/>
                  </a:cubicBezTo>
                  <a:cubicBezTo>
                    <a:pt x="390" y="4260"/>
                    <a:pt x="967" y="5356"/>
                    <a:pt x="1425" y="5356"/>
                  </a:cubicBezTo>
                  <a:cubicBezTo>
                    <a:pt x="1559" y="5356"/>
                    <a:pt x="1683" y="5263"/>
                    <a:pt x="1781" y="5031"/>
                  </a:cubicBezTo>
                  <a:cubicBezTo>
                    <a:pt x="1849" y="4848"/>
                    <a:pt x="1849" y="4643"/>
                    <a:pt x="1849" y="4437"/>
                  </a:cubicBezTo>
                  <a:cubicBezTo>
                    <a:pt x="1849" y="3296"/>
                    <a:pt x="2055" y="2155"/>
                    <a:pt x="1918" y="1013"/>
                  </a:cubicBezTo>
                  <a:cubicBezTo>
                    <a:pt x="1872" y="580"/>
                    <a:pt x="1689" y="78"/>
                    <a:pt x="1278" y="9"/>
                  </a:cubicBezTo>
                  <a:cubicBezTo>
                    <a:pt x="1247" y="4"/>
                    <a:pt x="1215" y="1"/>
                    <a:pt x="1184" y="1"/>
                  </a:cubicBezTo>
                  <a:close/>
                </a:path>
              </a:pathLst>
            </a:custGeom>
            <a:solidFill>
              <a:srgbClr val="5E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2467;p83">
              <a:extLst>
                <a:ext uri="{FF2B5EF4-FFF2-40B4-BE49-F238E27FC236}">
                  <a16:creationId xmlns:a16="http://schemas.microsoft.com/office/drawing/2014/main" id="{D63F9B76-7F68-4168-97F9-682705CC65EA}"/>
                </a:ext>
              </a:extLst>
            </p:cNvPr>
            <p:cNvSpPr/>
            <p:nvPr/>
          </p:nvSpPr>
          <p:spPr>
            <a:xfrm>
              <a:off x="6104650" y="2661625"/>
              <a:ext cx="87832" cy="113608"/>
            </a:xfrm>
            <a:custGeom>
              <a:avLst/>
              <a:gdLst/>
              <a:ahLst/>
              <a:cxnLst/>
              <a:rect l="l" t="t" r="r" b="b"/>
              <a:pathLst>
                <a:path w="5091" h="6585" extrusionOk="0">
                  <a:moveTo>
                    <a:pt x="1" y="1"/>
                  </a:moveTo>
                  <a:lnTo>
                    <a:pt x="1" y="4863"/>
                  </a:lnTo>
                  <a:cubicBezTo>
                    <a:pt x="1" y="4863"/>
                    <a:pt x="652" y="6584"/>
                    <a:pt x="2557" y="6584"/>
                  </a:cubicBezTo>
                  <a:cubicBezTo>
                    <a:pt x="2639" y="6584"/>
                    <a:pt x="2722" y="6581"/>
                    <a:pt x="2808" y="6574"/>
                  </a:cubicBezTo>
                  <a:cubicBezTo>
                    <a:pt x="4908" y="6392"/>
                    <a:pt x="5091" y="5228"/>
                    <a:pt x="5091" y="5228"/>
                  </a:cubicBezTo>
                  <a:lnTo>
                    <a:pt x="5091" y="25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B4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468;p83">
              <a:extLst>
                <a:ext uri="{FF2B5EF4-FFF2-40B4-BE49-F238E27FC236}">
                  <a16:creationId xmlns:a16="http://schemas.microsoft.com/office/drawing/2014/main" id="{262ACF40-E191-4912-9644-7F50B431E140}"/>
                </a:ext>
              </a:extLst>
            </p:cNvPr>
            <p:cNvSpPr/>
            <p:nvPr/>
          </p:nvSpPr>
          <p:spPr>
            <a:xfrm>
              <a:off x="6104650" y="2661625"/>
              <a:ext cx="87832" cy="82726"/>
            </a:xfrm>
            <a:custGeom>
              <a:avLst/>
              <a:gdLst/>
              <a:ahLst/>
              <a:cxnLst/>
              <a:rect l="l" t="t" r="r" b="b"/>
              <a:pathLst>
                <a:path w="5091" h="4795" extrusionOk="0">
                  <a:moveTo>
                    <a:pt x="1" y="1"/>
                  </a:moveTo>
                  <a:lnTo>
                    <a:pt x="1" y="3082"/>
                  </a:lnTo>
                  <a:cubicBezTo>
                    <a:pt x="1644" y="3904"/>
                    <a:pt x="3333" y="4338"/>
                    <a:pt x="5091" y="4794"/>
                  </a:cubicBezTo>
                  <a:lnTo>
                    <a:pt x="5091" y="25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E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469;p83">
              <a:extLst>
                <a:ext uri="{FF2B5EF4-FFF2-40B4-BE49-F238E27FC236}">
                  <a16:creationId xmlns:a16="http://schemas.microsoft.com/office/drawing/2014/main" id="{6EC50938-624E-439A-9B39-E73BD270EC45}"/>
                </a:ext>
              </a:extLst>
            </p:cNvPr>
            <p:cNvSpPr/>
            <p:nvPr/>
          </p:nvSpPr>
          <p:spPr>
            <a:xfrm>
              <a:off x="6069610" y="2569480"/>
              <a:ext cx="158706" cy="155652"/>
            </a:xfrm>
            <a:custGeom>
              <a:avLst/>
              <a:gdLst/>
              <a:ahLst/>
              <a:cxnLst/>
              <a:rect l="l" t="t" r="r" b="b"/>
              <a:pathLst>
                <a:path w="9199" h="9022" extrusionOk="0">
                  <a:moveTo>
                    <a:pt x="2534" y="1"/>
                  </a:moveTo>
                  <a:lnTo>
                    <a:pt x="2397" y="3904"/>
                  </a:lnTo>
                  <a:cubicBezTo>
                    <a:pt x="2397" y="3904"/>
                    <a:pt x="1620" y="2987"/>
                    <a:pt x="1130" y="2987"/>
                  </a:cubicBezTo>
                  <a:cubicBezTo>
                    <a:pt x="1026" y="2987"/>
                    <a:pt x="935" y="3028"/>
                    <a:pt x="868" y="3128"/>
                  </a:cubicBezTo>
                  <a:cubicBezTo>
                    <a:pt x="0" y="4360"/>
                    <a:pt x="2032" y="5342"/>
                    <a:pt x="2032" y="5342"/>
                  </a:cubicBezTo>
                  <a:cubicBezTo>
                    <a:pt x="2032" y="5342"/>
                    <a:pt x="3241" y="8263"/>
                    <a:pt x="4953" y="8880"/>
                  </a:cubicBezTo>
                  <a:cubicBezTo>
                    <a:pt x="5238" y="8980"/>
                    <a:pt x="5524" y="9022"/>
                    <a:pt x="5802" y="9022"/>
                  </a:cubicBezTo>
                  <a:cubicBezTo>
                    <a:pt x="7172" y="9022"/>
                    <a:pt x="8354" y="8012"/>
                    <a:pt x="8354" y="8012"/>
                  </a:cubicBezTo>
                  <a:cubicBezTo>
                    <a:pt x="9199" y="6574"/>
                    <a:pt x="8948" y="1"/>
                    <a:pt x="8948" y="1"/>
                  </a:cubicBezTo>
                  <a:close/>
                </a:path>
              </a:pathLst>
            </a:custGeom>
            <a:solidFill>
              <a:srgbClr val="6B4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470;p83">
              <a:extLst>
                <a:ext uri="{FF2B5EF4-FFF2-40B4-BE49-F238E27FC236}">
                  <a16:creationId xmlns:a16="http://schemas.microsoft.com/office/drawing/2014/main" id="{5A1C62F3-0A83-4A4D-A2CB-FFEDE97B4F43}"/>
                </a:ext>
              </a:extLst>
            </p:cNvPr>
            <p:cNvSpPr/>
            <p:nvPr/>
          </p:nvSpPr>
          <p:spPr>
            <a:xfrm>
              <a:off x="6094419" y="2530730"/>
              <a:ext cx="129963" cy="64783"/>
            </a:xfrm>
            <a:custGeom>
              <a:avLst/>
              <a:gdLst/>
              <a:ahLst/>
              <a:cxnLst/>
              <a:rect l="l" t="t" r="r" b="b"/>
              <a:pathLst>
                <a:path w="7533" h="3755" extrusionOk="0">
                  <a:moveTo>
                    <a:pt x="3928" y="1"/>
                  </a:moveTo>
                  <a:cubicBezTo>
                    <a:pt x="2861" y="1"/>
                    <a:pt x="1553" y="370"/>
                    <a:pt x="0" y="1402"/>
                  </a:cubicBezTo>
                  <a:cubicBezTo>
                    <a:pt x="0" y="1402"/>
                    <a:pt x="1532" y="3755"/>
                    <a:pt x="4069" y="3755"/>
                  </a:cubicBezTo>
                  <a:cubicBezTo>
                    <a:pt x="4105" y="3755"/>
                    <a:pt x="4141" y="3754"/>
                    <a:pt x="4177" y="3753"/>
                  </a:cubicBezTo>
                  <a:cubicBezTo>
                    <a:pt x="6757" y="3662"/>
                    <a:pt x="7533" y="2817"/>
                    <a:pt x="7510" y="2247"/>
                  </a:cubicBezTo>
                  <a:cubicBezTo>
                    <a:pt x="7510" y="1867"/>
                    <a:pt x="6328" y="1"/>
                    <a:pt x="3928" y="1"/>
                  </a:cubicBezTo>
                  <a:close/>
                </a:path>
              </a:pathLst>
            </a:custGeom>
            <a:solidFill>
              <a:srgbClr val="38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471;p83">
              <a:extLst>
                <a:ext uri="{FF2B5EF4-FFF2-40B4-BE49-F238E27FC236}">
                  <a16:creationId xmlns:a16="http://schemas.microsoft.com/office/drawing/2014/main" id="{E804A17F-73C8-4862-8137-292861ED6FD1}"/>
                </a:ext>
              </a:extLst>
            </p:cNvPr>
            <p:cNvSpPr/>
            <p:nvPr/>
          </p:nvSpPr>
          <p:spPr>
            <a:xfrm>
              <a:off x="6297999" y="3901683"/>
              <a:ext cx="48065" cy="447754"/>
            </a:xfrm>
            <a:custGeom>
              <a:avLst/>
              <a:gdLst/>
              <a:ahLst/>
              <a:cxnLst/>
              <a:rect l="l" t="t" r="r" b="b"/>
              <a:pathLst>
                <a:path w="2786" h="25953" extrusionOk="0">
                  <a:moveTo>
                    <a:pt x="1" y="1"/>
                  </a:moveTo>
                  <a:lnTo>
                    <a:pt x="1" y="25268"/>
                  </a:lnTo>
                  <a:lnTo>
                    <a:pt x="1462" y="25953"/>
                  </a:lnTo>
                  <a:lnTo>
                    <a:pt x="2786" y="25085"/>
                  </a:lnTo>
                  <a:lnTo>
                    <a:pt x="2740" y="92"/>
                  </a:lnTo>
                  <a:lnTo>
                    <a:pt x="1462" y="8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472;p83">
              <a:extLst>
                <a:ext uri="{FF2B5EF4-FFF2-40B4-BE49-F238E27FC236}">
                  <a16:creationId xmlns:a16="http://schemas.microsoft.com/office/drawing/2014/main" id="{075C4525-7144-41E5-BFAD-EF950BDB5F93}"/>
                </a:ext>
              </a:extLst>
            </p:cNvPr>
            <p:cNvSpPr/>
            <p:nvPr/>
          </p:nvSpPr>
          <p:spPr>
            <a:xfrm>
              <a:off x="6321238" y="3961929"/>
              <a:ext cx="1587" cy="371360"/>
            </a:xfrm>
            <a:custGeom>
              <a:avLst/>
              <a:gdLst/>
              <a:ahLst/>
              <a:cxnLst/>
              <a:rect l="l" t="t" r="r" b="b"/>
              <a:pathLst>
                <a:path w="92" h="21525" extrusionOk="0">
                  <a:moveTo>
                    <a:pt x="46" y="1"/>
                  </a:moveTo>
                  <a:cubicBezTo>
                    <a:pt x="1" y="3584"/>
                    <a:pt x="23" y="7168"/>
                    <a:pt x="1" y="10751"/>
                  </a:cubicBezTo>
                  <a:cubicBezTo>
                    <a:pt x="23" y="14358"/>
                    <a:pt x="1" y="17941"/>
                    <a:pt x="46" y="21525"/>
                  </a:cubicBezTo>
                  <a:cubicBezTo>
                    <a:pt x="92" y="17941"/>
                    <a:pt x="69" y="14358"/>
                    <a:pt x="92" y="10751"/>
                  </a:cubicBezTo>
                  <a:cubicBezTo>
                    <a:pt x="69" y="7168"/>
                    <a:pt x="92" y="3584"/>
                    <a:pt x="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473;p83">
              <a:extLst>
                <a:ext uri="{FF2B5EF4-FFF2-40B4-BE49-F238E27FC236}">
                  <a16:creationId xmlns:a16="http://schemas.microsoft.com/office/drawing/2014/main" id="{37CF4A60-A9F3-463F-9C80-8CB8044CB3BF}"/>
                </a:ext>
              </a:extLst>
            </p:cNvPr>
            <p:cNvSpPr/>
            <p:nvPr/>
          </p:nvSpPr>
          <p:spPr>
            <a:xfrm>
              <a:off x="5478919" y="3427170"/>
              <a:ext cx="28760" cy="452878"/>
            </a:xfrm>
            <a:custGeom>
              <a:avLst/>
              <a:gdLst/>
              <a:ahLst/>
              <a:cxnLst/>
              <a:rect l="l" t="t" r="r" b="b"/>
              <a:pathLst>
                <a:path w="1667" h="26250" extrusionOk="0">
                  <a:moveTo>
                    <a:pt x="0" y="0"/>
                  </a:moveTo>
                  <a:lnTo>
                    <a:pt x="0" y="25199"/>
                  </a:lnTo>
                  <a:lnTo>
                    <a:pt x="1667" y="26249"/>
                  </a:lnTo>
                  <a:lnTo>
                    <a:pt x="1667" y="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474;p83">
              <a:extLst>
                <a:ext uri="{FF2B5EF4-FFF2-40B4-BE49-F238E27FC236}">
                  <a16:creationId xmlns:a16="http://schemas.microsoft.com/office/drawing/2014/main" id="{0F8575D4-A69E-4E63-8769-55A496D8C3E9}"/>
                </a:ext>
              </a:extLst>
            </p:cNvPr>
            <p:cNvSpPr/>
            <p:nvPr/>
          </p:nvSpPr>
          <p:spPr>
            <a:xfrm>
              <a:off x="7793635" y="3047546"/>
              <a:ext cx="29554" cy="451705"/>
            </a:xfrm>
            <a:custGeom>
              <a:avLst/>
              <a:gdLst/>
              <a:ahLst/>
              <a:cxnLst/>
              <a:rect l="l" t="t" r="r" b="b"/>
              <a:pathLst>
                <a:path w="1713" h="26182" extrusionOk="0">
                  <a:moveTo>
                    <a:pt x="1712" y="1"/>
                  </a:moveTo>
                  <a:lnTo>
                    <a:pt x="0" y="982"/>
                  </a:lnTo>
                  <a:lnTo>
                    <a:pt x="0" y="26181"/>
                  </a:lnTo>
                  <a:lnTo>
                    <a:pt x="1712" y="25177"/>
                  </a:lnTo>
                  <a:lnTo>
                    <a:pt x="17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475;p83">
              <a:extLst>
                <a:ext uri="{FF2B5EF4-FFF2-40B4-BE49-F238E27FC236}">
                  <a16:creationId xmlns:a16="http://schemas.microsoft.com/office/drawing/2014/main" id="{FFF36359-6D7B-43A2-9084-0B62F252E1D9}"/>
                </a:ext>
              </a:extLst>
            </p:cNvPr>
            <p:cNvSpPr/>
            <p:nvPr/>
          </p:nvSpPr>
          <p:spPr>
            <a:xfrm>
              <a:off x="5478919" y="2559646"/>
              <a:ext cx="2344270" cy="1356236"/>
            </a:xfrm>
            <a:custGeom>
              <a:avLst/>
              <a:gdLst/>
              <a:ahLst/>
              <a:cxnLst/>
              <a:rect l="l" t="t" r="r" b="b"/>
              <a:pathLst>
                <a:path w="135880" h="78611" extrusionOk="0">
                  <a:moveTo>
                    <a:pt x="86942" y="0"/>
                  </a:moveTo>
                  <a:lnTo>
                    <a:pt x="0" y="50284"/>
                  </a:lnTo>
                  <a:lnTo>
                    <a:pt x="48938" y="78610"/>
                  </a:lnTo>
                  <a:lnTo>
                    <a:pt x="135879" y="28281"/>
                  </a:lnTo>
                  <a:lnTo>
                    <a:pt x="869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476;p83">
              <a:extLst>
                <a:ext uri="{FF2B5EF4-FFF2-40B4-BE49-F238E27FC236}">
                  <a16:creationId xmlns:a16="http://schemas.microsoft.com/office/drawing/2014/main" id="{6FEDFE6A-E400-4ECC-B396-EEA72C63D374}"/>
                </a:ext>
              </a:extLst>
            </p:cNvPr>
            <p:cNvSpPr/>
            <p:nvPr/>
          </p:nvSpPr>
          <p:spPr>
            <a:xfrm>
              <a:off x="5478919" y="3427170"/>
              <a:ext cx="844303" cy="523751"/>
            </a:xfrm>
            <a:custGeom>
              <a:avLst/>
              <a:gdLst/>
              <a:ahLst/>
              <a:cxnLst/>
              <a:rect l="l" t="t" r="r" b="b"/>
              <a:pathLst>
                <a:path w="48938" h="30358" extrusionOk="0">
                  <a:moveTo>
                    <a:pt x="0" y="0"/>
                  </a:moveTo>
                  <a:lnTo>
                    <a:pt x="0" y="2077"/>
                  </a:lnTo>
                  <a:lnTo>
                    <a:pt x="48938" y="30358"/>
                  </a:lnTo>
                  <a:lnTo>
                    <a:pt x="48938" y="28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477;p83">
              <a:extLst>
                <a:ext uri="{FF2B5EF4-FFF2-40B4-BE49-F238E27FC236}">
                  <a16:creationId xmlns:a16="http://schemas.microsoft.com/office/drawing/2014/main" id="{8CC49697-3808-4DD1-9EC2-A436CFB4C57E}"/>
                </a:ext>
              </a:extLst>
            </p:cNvPr>
            <p:cNvSpPr/>
            <p:nvPr/>
          </p:nvSpPr>
          <p:spPr>
            <a:xfrm>
              <a:off x="6323205" y="3047546"/>
              <a:ext cx="1499984" cy="903375"/>
            </a:xfrm>
            <a:custGeom>
              <a:avLst/>
              <a:gdLst/>
              <a:ahLst/>
              <a:cxnLst/>
              <a:rect l="l" t="t" r="r" b="b"/>
              <a:pathLst>
                <a:path w="86943" h="52362" extrusionOk="0">
                  <a:moveTo>
                    <a:pt x="86942" y="1"/>
                  </a:moveTo>
                  <a:lnTo>
                    <a:pt x="1" y="50330"/>
                  </a:lnTo>
                  <a:lnTo>
                    <a:pt x="1" y="52362"/>
                  </a:lnTo>
                  <a:lnTo>
                    <a:pt x="86942" y="1804"/>
                  </a:lnTo>
                  <a:lnTo>
                    <a:pt x="86942" y="1"/>
                  </a:lnTo>
                  <a:close/>
                </a:path>
              </a:pathLst>
            </a:custGeom>
            <a:solidFill>
              <a:srgbClr val="EC8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478;p83">
              <a:extLst>
                <a:ext uri="{FF2B5EF4-FFF2-40B4-BE49-F238E27FC236}">
                  <a16:creationId xmlns:a16="http://schemas.microsoft.com/office/drawing/2014/main" id="{FDA64B4F-D11A-424F-9DFD-142C115637F2}"/>
                </a:ext>
              </a:extLst>
            </p:cNvPr>
            <p:cNvSpPr/>
            <p:nvPr/>
          </p:nvSpPr>
          <p:spPr>
            <a:xfrm>
              <a:off x="5478919" y="2559646"/>
              <a:ext cx="1499967" cy="1356236"/>
            </a:xfrm>
            <a:custGeom>
              <a:avLst/>
              <a:gdLst/>
              <a:ahLst/>
              <a:cxnLst/>
              <a:rect l="l" t="t" r="r" b="b"/>
              <a:pathLst>
                <a:path w="86942" h="78611" extrusionOk="0">
                  <a:moveTo>
                    <a:pt x="86942" y="0"/>
                  </a:moveTo>
                  <a:lnTo>
                    <a:pt x="0" y="50284"/>
                  </a:lnTo>
                  <a:lnTo>
                    <a:pt x="48938" y="78610"/>
                  </a:lnTo>
                  <a:lnTo>
                    <a:pt x="86942" y="0"/>
                  </a:lnTo>
                  <a:close/>
                </a:path>
              </a:pathLst>
            </a:custGeom>
            <a:solidFill>
              <a:srgbClr val="C35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479;p83">
              <a:extLst>
                <a:ext uri="{FF2B5EF4-FFF2-40B4-BE49-F238E27FC236}">
                  <a16:creationId xmlns:a16="http://schemas.microsoft.com/office/drawing/2014/main" id="{7B4509F8-8969-451E-9605-14CFF6CB1C64}"/>
                </a:ext>
              </a:extLst>
            </p:cNvPr>
            <p:cNvSpPr/>
            <p:nvPr/>
          </p:nvSpPr>
          <p:spPr>
            <a:xfrm>
              <a:off x="6792214" y="2994391"/>
              <a:ext cx="282372" cy="209514"/>
            </a:xfrm>
            <a:custGeom>
              <a:avLst/>
              <a:gdLst/>
              <a:ahLst/>
              <a:cxnLst/>
              <a:rect l="l" t="t" r="r" b="b"/>
              <a:pathLst>
                <a:path w="16367" h="12144" extrusionOk="0">
                  <a:moveTo>
                    <a:pt x="1" y="0"/>
                  </a:moveTo>
                  <a:lnTo>
                    <a:pt x="1" y="2876"/>
                  </a:lnTo>
                  <a:lnTo>
                    <a:pt x="16366" y="12143"/>
                  </a:lnTo>
                  <a:lnTo>
                    <a:pt x="16366" y="12143"/>
                  </a:lnTo>
                  <a:lnTo>
                    <a:pt x="16344" y="9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7F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480;p83">
              <a:extLst>
                <a:ext uri="{FF2B5EF4-FFF2-40B4-BE49-F238E27FC236}">
                  <a16:creationId xmlns:a16="http://schemas.microsoft.com/office/drawing/2014/main" id="{10814707-B6BA-49BF-8F16-AA7A5C8CD31C}"/>
                </a:ext>
              </a:extLst>
            </p:cNvPr>
            <p:cNvSpPr/>
            <p:nvPr/>
          </p:nvSpPr>
          <p:spPr>
            <a:xfrm>
              <a:off x="7074171" y="3047546"/>
              <a:ext cx="183135" cy="156359"/>
            </a:xfrm>
            <a:custGeom>
              <a:avLst/>
              <a:gdLst/>
              <a:ahLst/>
              <a:cxnLst/>
              <a:rect l="l" t="t" r="r" b="b"/>
              <a:pathLst>
                <a:path w="10615" h="9063" extrusionOk="0">
                  <a:moveTo>
                    <a:pt x="10614" y="1"/>
                  </a:moveTo>
                  <a:lnTo>
                    <a:pt x="1" y="6232"/>
                  </a:lnTo>
                  <a:lnTo>
                    <a:pt x="23" y="9062"/>
                  </a:lnTo>
                  <a:lnTo>
                    <a:pt x="10614" y="2397"/>
                  </a:lnTo>
                  <a:lnTo>
                    <a:pt x="10614" y="1"/>
                  </a:lnTo>
                  <a:close/>
                </a:path>
              </a:pathLst>
            </a:custGeom>
            <a:solidFill>
              <a:srgbClr val="F7F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481;p83">
              <a:extLst>
                <a:ext uri="{FF2B5EF4-FFF2-40B4-BE49-F238E27FC236}">
                  <a16:creationId xmlns:a16="http://schemas.microsoft.com/office/drawing/2014/main" id="{817577C2-6A7B-41B0-AF3C-899536CD04EE}"/>
                </a:ext>
              </a:extLst>
            </p:cNvPr>
            <p:cNvSpPr/>
            <p:nvPr/>
          </p:nvSpPr>
          <p:spPr>
            <a:xfrm>
              <a:off x="7157259" y="2981003"/>
              <a:ext cx="29157" cy="29933"/>
            </a:xfrm>
            <a:custGeom>
              <a:avLst/>
              <a:gdLst/>
              <a:ahLst/>
              <a:cxnLst/>
              <a:rect l="l" t="t" r="r" b="b"/>
              <a:pathLst>
                <a:path w="1690" h="1735" extrusionOk="0">
                  <a:moveTo>
                    <a:pt x="1690" y="0"/>
                  </a:moveTo>
                  <a:lnTo>
                    <a:pt x="1" y="867"/>
                  </a:lnTo>
                  <a:lnTo>
                    <a:pt x="1690" y="1735"/>
                  </a:lnTo>
                  <a:lnTo>
                    <a:pt x="1690" y="0"/>
                  </a:lnTo>
                  <a:close/>
                </a:path>
              </a:pathLst>
            </a:custGeom>
            <a:solidFill>
              <a:srgbClr val="F7F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482;p83">
              <a:extLst>
                <a:ext uri="{FF2B5EF4-FFF2-40B4-BE49-F238E27FC236}">
                  <a16:creationId xmlns:a16="http://schemas.microsoft.com/office/drawing/2014/main" id="{B171BE41-AAAC-44E7-8F27-567D4DB31341}"/>
                </a:ext>
              </a:extLst>
            </p:cNvPr>
            <p:cNvSpPr/>
            <p:nvPr/>
          </p:nvSpPr>
          <p:spPr>
            <a:xfrm>
              <a:off x="6792214" y="2884131"/>
              <a:ext cx="465093" cy="270933"/>
            </a:xfrm>
            <a:custGeom>
              <a:avLst/>
              <a:gdLst/>
              <a:ahLst/>
              <a:cxnLst/>
              <a:rect l="l" t="t" r="r" b="b"/>
              <a:pathLst>
                <a:path w="26958" h="15704" extrusionOk="0">
                  <a:moveTo>
                    <a:pt x="10706" y="0"/>
                  </a:moveTo>
                  <a:lnTo>
                    <a:pt x="1" y="6391"/>
                  </a:lnTo>
                  <a:lnTo>
                    <a:pt x="16344" y="15704"/>
                  </a:lnTo>
                  <a:lnTo>
                    <a:pt x="26957" y="9473"/>
                  </a:lnTo>
                  <a:lnTo>
                    <a:pt x="107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483;p83">
              <a:extLst>
                <a:ext uri="{FF2B5EF4-FFF2-40B4-BE49-F238E27FC236}">
                  <a16:creationId xmlns:a16="http://schemas.microsoft.com/office/drawing/2014/main" id="{D63FFB73-BFC4-4934-A07B-7DB3F5EDBBB3}"/>
                </a:ext>
              </a:extLst>
            </p:cNvPr>
            <p:cNvSpPr/>
            <p:nvPr/>
          </p:nvSpPr>
          <p:spPr>
            <a:xfrm>
              <a:off x="7071014" y="2927434"/>
              <a:ext cx="115402" cy="66577"/>
            </a:xfrm>
            <a:custGeom>
              <a:avLst/>
              <a:gdLst/>
              <a:ahLst/>
              <a:cxnLst/>
              <a:rect l="l" t="t" r="r" b="b"/>
              <a:pathLst>
                <a:path w="6689" h="3859" extrusionOk="0">
                  <a:moveTo>
                    <a:pt x="1211" y="1"/>
                  </a:moveTo>
                  <a:lnTo>
                    <a:pt x="1" y="686"/>
                  </a:lnTo>
                  <a:lnTo>
                    <a:pt x="5456" y="3858"/>
                  </a:lnTo>
                  <a:lnTo>
                    <a:pt x="6689" y="3105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2484;p83">
              <a:extLst>
                <a:ext uri="{FF2B5EF4-FFF2-40B4-BE49-F238E27FC236}">
                  <a16:creationId xmlns:a16="http://schemas.microsoft.com/office/drawing/2014/main" id="{80476A13-C6D3-4117-B897-EDAD020F1F41}"/>
                </a:ext>
              </a:extLst>
            </p:cNvPr>
            <p:cNvSpPr/>
            <p:nvPr/>
          </p:nvSpPr>
          <p:spPr>
            <a:xfrm>
              <a:off x="7106071" y="2312728"/>
              <a:ext cx="813197" cy="656078"/>
            </a:xfrm>
            <a:custGeom>
              <a:avLst/>
              <a:gdLst/>
              <a:ahLst/>
              <a:cxnLst/>
              <a:rect l="l" t="t" r="r" b="b"/>
              <a:pathLst>
                <a:path w="47135" h="38028" extrusionOk="0">
                  <a:moveTo>
                    <a:pt x="0" y="34969"/>
                  </a:moveTo>
                  <a:cubicBezTo>
                    <a:pt x="0" y="34969"/>
                    <a:pt x="0" y="34969"/>
                    <a:pt x="0" y="34969"/>
                  </a:cubicBezTo>
                  <a:lnTo>
                    <a:pt x="0" y="34969"/>
                  </a:lnTo>
                  <a:lnTo>
                    <a:pt x="5615" y="38027"/>
                  </a:lnTo>
                  <a:lnTo>
                    <a:pt x="47135" y="27071"/>
                  </a:lnTo>
                  <a:lnTo>
                    <a:pt x="3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485;p83">
              <a:extLst>
                <a:ext uri="{FF2B5EF4-FFF2-40B4-BE49-F238E27FC236}">
                  <a16:creationId xmlns:a16="http://schemas.microsoft.com/office/drawing/2014/main" id="{0C85AE3C-6718-4B24-960C-D1D2CB900464}"/>
                </a:ext>
              </a:extLst>
            </p:cNvPr>
            <p:cNvSpPr/>
            <p:nvPr/>
          </p:nvSpPr>
          <p:spPr>
            <a:xfrm>
              <a:off x="5875071" y="3453549"/>
              <a:ext cx="391839" cy="227629"/>
            </a:xfrm>
            <a:custGeom>
              <a:avLst/>
              <a:gdLst/>
              <a:ahLst/>
              <a:cxnLst/>
              <a:rect l="l" t="t" r="r" b="b"/>
              <a:pathLst>
                <a:path w="22712" h="13194" extrusionOk="0">
                  <a:moveTo>
                    <a:pt x="8537" y="0"/>
                  </a:moveTo>
                  <a:lnTo>
                    <a:pt x="1" y="4839"/>
                  </a:lnTo>
                  <a:lnTo>
                    <a:pt x="14107" y="13193"/>
                  </a:lnTo>
                  <a:lnTo>
                    <a:pt x="22712" y="8103"/>
                  </a:lnTo>
                  <a:lnTo>
                    <a:pt x="8537" y="0"/>
                  </a:lnTo>
                  <a:close/>
                </a:path>
              </a:pathLst>
            </a:custGeom>
            <a:solidFill>
              <a:srgbClr val="38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486;p83">
              <a:extLst>
                <a:ext uri="{FF2B5EF4-FFF2-40B4-BE49-F238E27FC236}">
                  <a16:creationId xmlns:a16="http://schemas.microsoft.com/office/drawing/2014/main" id="{5BD7DA5E-A249-4468-B5BE-3BA5A61394DB}"/>
                </a:ext>
              </a:extLst>
            </p:cNvPr>
            <p:cNvSpPr/>
            <p:nvPr/>
          </p:nvSpPr>
          <p:spPr>
            <a:xfrm>
              <a:off x="6022356" y="3278695"/>
              <a:ext cx="244554" cy="314668"/>
            </a:xfrm>
            <a:custGeom>
              <a:avLst/>
              <a:gdLst/>
              <a:ahLst/>
              <a:cxnLst/>
              <a:rect l="l" t="t" r="r" b="b"/>
              <a:pathLst>
                <a:path w="14175" h="18239" extrusionOk="0">
                  <a:moveTo>
                    <a:pt x="114" y="1"/>
                  </a:moveTo>
                  <a:lnTo>
                    <a:pt x="0" y="10135"/>
                  </a:lnTo>
                  <a:lnTo>
                    <a:pt x="14175" y="18238"/>
                  </a:lnTo>
                  <a:lnTo>
                    <a:pt x="14175" y="8287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38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487;p83">
              <a:extLst>
                <a:ext uri="{FF2B5EF4-FFF2-40B4-BE49-F238E27FC236}">
                  <a16:creationId xmlns:a16="http://schemas.microsoft.com/office/drawing/2014/main" id="{2F44D053-6D61-4427-8929-9D0DEC35C594}"/>
                </a:ext>
              </a:extLst>
            </p:cNvPr>
            <p:cNvSpPr/>
            <p:nvPr/>
          </p:nvSpPr>
          <p:spPr>
            <a:xfrm>
              <a:off x="6037313" y="3303901"/>
              <a:ext cx="214638" cy="270157"/>
            </a:xfrm>
            <a:custGeom>
              <a:avLst/>
              <a:gdLst/>
              <a:ahLst/>
              <a:cxnLst/>
              <a:rect l="l" t="t" r="r" b="b"/>
              <a:pathLst>
                <a:path w="12441" h="15659" extrusionOk="0">
                  <a:moveTo>
                    <a:pt x="92" y="1"/>
                  </a:moveTo>
                  <a:lnTo>
                    <a:pt x="1" y="8560"/>
                  </a:lnTo>
                  <a:lnTo>
                    <a:pt x="12440" y="15659"/>
                  </a:lnTo>
                  <a:lnTo>
                    <a:pt x="12440" y="7214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488;p83">
              <a:extLst>
                <a:ext uri="{FF2B5EF4-FFF2-40B4-BE49-F238E27FC236}">
                  <a16:creationId xmlns:a16="http://schemas.microsoft.com/office/drawing/2014/main" id="{B5DCD8F9-5151-4539-B0A3-C2E5F0DBA837}"/>
                </a:ext>
              </a:extLst>
            </p:cNvPr>
            <p:cNvSpPr/>
            <p:nvPr/>
          </p:nvSpPr>
          <p:spPr>
            <a:xfrm>
              <a:off x="6037313" y="3303901"/>
              <a:ext cx="214638" cy="270157"/>
            </a:xfrm>
            <a:custGeom>
              <a:avLst/>
              <a:gdLst/>
              <a:ahLst/>
              <a:cxnLst/>
              <a:rect l="l" t="t" r="r" b="b"/>
              <a:pathLst>
                <a:path w="12441" h="15659" extrusionOk="0">
                  <a:moveTo>
                    <a:pt x="92" y="1"/>
                  </a:moveTo>
                  <a:lnTo>
                    <a:pt x="1" y="8560"/>
                  </a:lnTo>
                  <a:lnTo>
                    <a:pt x="12440" y="15659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D5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489;p83">
              <a:extLst>
                <a:ext uri="{FF2B5EF4-FFF2-40B4-BE49-F238E27FC236}">
                  <a16:creationId xmlns:a16="http://schemas.microsoft.com/office/drawing/2014/main" id="{242B9C96-4532-4681-AB3F-F7DB8DD5452B}"/>
                </a:ext>
              </a:extLst>
            </p:cNvPr>
            <p:cNvSpPr/>
            <p:nvPr/>
          </p:nvSpPr>
          <p:spPr>
            <a:xfrm>
              <a:off x="5875071" y="3537034"/>
              <a:ext cx="243381" cy="151235"/>
            </a:xfrm>
            <a:custGeom>
              <a:avLst/>
              <a:gdLst/>
              <a:ahLst/>
              <a:cxnLst/>
              <a:rect l="l" t="t" r="r" b="b"/>
              <a:pathLst>
                <a:path w="14107" h="8766" extrusionOk="0">
                  <a:moveTo>
                    <a:pt x="1" y="0"/>
                  </a:moveTo>
                  <a:lnTo>
                    <a:pt x="1" y="411"/>
                  </a:lnTo>
                  <a:lnTo>
                    <a:pt x="14107" y="8765"/>
                  </a:lnTo>
                  <a:lnTo>
                    <a:pt x="14107" y="83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490;p83">
              <a:extLst>
                <a:ext uri="{FF2B5EF4-FFF2-40B4-BE49-F238E27FC236}">
                  <a16:creationId xmlns:a16="http://schemas.microsoft.com/office/drawing/2014/main" id="{280BE536-291F-4FAA-9710-FD0272068E3D}"/>
                </a:ext>
              </a:extLst>
            </p:cNvPr>
            <p:cNvSpPr/>
            <p:nvPr/>
          </p:nvSpPr>
          <p:spPr>
            <a:xfrm>
              <a:off x="6118435" y="3593346"/>
              <a:ext cx="148475" cy="94923"/>
            </a:xfrm>
            <a:custGeom>
              <a:avLst/>
              <a:gdLst/>
              <a:ahLst/>
              <a:cxnLst/>
              <a:rect l="l" t="t" r="r" b="b"/>
              <a:pathLst>
                <a:path w="8606" h="5502" extrusionOk="0">
                  <a:moveTo>
                    <a:pt x="8606" y="0"/>
                  </a:moveTo>
                  <a:lnTo>
                    <a:pt x="1" y="5090"/>
                  </a:lnTo>
                  <a:lnTo>
                    <a:pt x="1" y="5501"/>
                  </a:lnTo>
                  <a:lnTo>
                    <a:pt x="8606" y="411"/>
                  </a:lnTo>
                  <a:lnTo>
                    <a:pt x="8606" y="0"/>
                  </a:ln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491;p83">
              <a:extLst>
                <a:ext uri="{FF2B5EF4-FFF2-40B4-BE49-F238E27FC236}">
                  <a16:creationId xmlns:a16="http://schemas.microsoft.com/office/drawing/2014/main" id="{D96FBA40-6785-4155-AEEF-7B92C4BA1D17}"/>
                </a:ext>
              </a:extLst>
            </p:cNvPr>
            <p:cNvSpPr/>
            <p:nvPr/>
          </p:nvSpPr>
          <p:spPr>
            <a:xfrm>
              <a:off x="6024322" y="3275555"/>
              <a:ext cx="246521" cy="146111"/>
            </a:xfrm>
            <a:custGeom>
              <a:avLst/>
              <a:gdLst/>
              <a:ahLst/>
              <a:cxnLst/>
              <a:rect l="l" t="t" r="r" b="b"/>
              <a:pathLst>
                <a:path w="14289" h="8469" extrusionOk="0">
                  <a:moveTo>
                    <a:pt x="229" y="0"/>
                  </a:moveTo>
                  <a:lnTo>
                    <a:pt x="0" y="183"/>
                  </a:lnTo>
                  <a:lnTo>
                    <a:pt x="14061" y="8469"/>
                  </a:lnTo>
                  <a:lnTo>
                    <a:pt x="14289" y="8286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4B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492;p83">
              <a:extLst>
                <a:ext uri="{FF2B5EF4-FFF2-40B4-BE49-F238E27FC236}">
                  <a16:creationId xmlns:a16="http://schemas.microsoft.com/office/drawing/2014/main" id="{E77DE107-B074-443D-B492-74EAEB566AD3}"/>
                </a:ext>
              </a:extLst>
            </p:cNvPr>
            <p:cNvSpPr/>
            <p:nvPr/>
          </p:nvSpPr>
          <p:spPr>
            <a:xfrm>
              <a:off x="6266892" y="3418492"/>
              <a:ext cx="4348" cy="181962"/>
            </a:xfrm>
            <a:custGeom>
              <a:avLst/>
              <a:gdLst/>
              <a:ahLst/>
              <a:cxnLst/>
              <a:rect l="l" t="t" r="r" b="b"/>
              <a:pathLst>
                <a:path w="252" h="10547" extrusionOk="0">
                  <a:moveTo>
                    <a:pt x="229" y="1"/>
                  </a:moveTo>
                  <a:lnTo>
                    <a:pt x="1" y="184"/>
                  </a:lnTo>
                  <a:lnTo>
                    <a:pt x="1" y="10546"/>
                  </a:lnTo>
                  <a:lnTo>
                    <a:pt x="252" y="1031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493;p83">
              <a:extLst>
                <a:ext uri="{FF2B5EF4-FFF2-40B4-BE49-F238E27FC236}">
                  <a16:creationId xmlns:a16="http://schemas.microsoft.com/office/drawing/2014/main" id="{AF945B93-9FA4-4680-8028-06FDEEA4DA13}"/>
                </a:ext>
              </a:extLst>
            </p:cNvPr>
            <p:cNvSpPr/>
            <p:nvPr/>
          </p:nvSpPr>
          <p:spPr>
            <a:xfrm>
              <a:off x="6028653" y="3457086"/>
              <a:ext cx="229993" cy="131550"/>
            </a:xfrm>
            <a:custGeom>
              <a:avLst/>
              <a:gdLst/>
              <a:ahLst/>
              <a:cxnLst/>
              <a:rect l="l" t="t" r="r" b="b"/>
              <a:pathLst>
                <a:path w="13331" h="7625" extrusionOk="0">
                  <a:moveTo>
                    <a:pt x="0" y="1"/>
                  </a:moveTo>
                  <a:lnTo>
                    <a:pt x="0" y="1"/>
                  </a:lnTo>
                  <a:cubicBezTo>
                    <a:pt x="1096" y="663"/>
                    <a:pt x="2192" y="1325"/>
                    <a:pt x="3287" y="1964"/>
                  </a:cubicBezTo>
                  <a:lnTo>
                    <a:pt x="6620" y="3881"/>
                  </a:lnTo>
                  <a:lnTo>
                    <a:pt x="9952" y="5776"/>
                  </a:lnTo>
                  <a:cubicBezTo>
                    <a:pt x="11071" y="6392"/>
                    <a:pt x="12189" y="7008"/>
                    <a:pt x="13330" y="7624"/>
                  </a:cubicBezTo>
                  <a:cubicBezTo>
                    <a:pt x="12235" y="6962"/>
                    <a:pt x="11139" y="6301"/>
                    <a:pt x="10021" y="5661"/>
                  </a:cubicBezTo>
                  <a:lnTo>
                    <a:pt x="6711" y="3744"/>
                  </a:lnTo>
                  <a:lnTo>
                    <a:pt x="3356" y="1850"/>
                  </a:lnTo>
                  <a:cubicBezTo>
                    <a:pt x="2237" y="1233"/>
                    <a:pt x="1119" y="617"/>
                    <a:pt x="0" y="1"/>
                  </a:cubicBez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494;p83">
              <a:extLst>
                <a:ext uri="{FF2B5EF4-FFF2-40B4-BE49-F238E27FC236}">
                  <a16:creationId xmlns:a16="http://schemas.microsoft.com/office/drawing/2014/main" id="{63A323C2-3452-4CC6-8CC3-C3CB937CF31E}"/>
                </a:ext>
              </a:extLst>
            </p:cNvPr>
            <p:cNvSpPr/>
            <p:nvPr/>
          </p:nvSpPr>
          <p:spPr>
            <a:xfrm>
              <a:off x="6139310" y="3351553"/>
              <a:ext cx="6314" cy="8281"/>
            </a:xfrm>
            <a:custGeom>
              <a:avLst/>
              <a:gdLst/>
              <a:ahLst/>
              <a:cxnLst/>
              <a:rect l="l" t="t" r="r" b="b"/>
              <a:pathLst>
                <a:path w="366" h="480" extrusionOk="0">
                  <a:moveTo>
                    <a:pt x="183" y="1"/>
                  </a:moveTo>
                  <a:cubicBezTo>
                    <a:pt x="92" y="1"/>
                    <a:pt x="0" y="115"/>
                    <a:pt x="0" y="229"/>
                  </a:cubicBezTo>
                  <a:cubicBezTo>
                    <a:pt x="0" y="366"/>
                    <a:pt x="92" y="480"/>
                    <a:pt x="183" y="480"/>
                  </a:cubicBezTo>
                  <a:cubicBezTo>
                    <a:pt x="297" y="480"/>
                    <a:pt x="366" y="366"/>
                    <a:pt x="366" y="229"/>
                  </a:cubicBezTo>
                  <a:cubicBezTo>
                    <a:pt x="366" y="115"/>
                    <a:pt x="297" y="1"/>
                    <a:pt x="183" y="1"/>
                  </a:cubicBezTo>
                  <a:close/>
                </a:path>
              </a:pathLst>
            </a:custGeom>
            <a:solidFill>
              <a:srgbClr val="4B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495;p83">
              <a:extLst>
                <a:ext uri="{FF2B5EF4-FFF2-40B4-BE49-F238E27FC236}">
                  <a16:creationId xmlns:a16="http://schemas.microsoft.com/office/drawing/2014/main" id="{366E2A66-682D-4B33-9D0C-541A1F08FFAC}"/>
                </a:ext>
              </a:extLst>
            </p:cNvPr>
            <p:cNvSpPr/>
            <p:nvPr/>
          </p:nvSpPr>
          <p:spPr>
            <a:xfrm>
              <a:off x="5905780" y="3471664"/>
              <a:ext cx="330420" cy="191399"/>
            </a:xfrm>
            <a:custGeom>
              <a:avLst/>
              <a:gdLst/>
              <a:ahLst/>
              <a:cxnLst/>
              <a:rect l="l" t="t" r="r" b="b"/>
              <a:pathLst>
                <a:path w="19152" h="11094" extrusionOk="0">
                  <a:moveTo>
                    <a:pt x="7191" y="0"/>
                  </a:moveTo>
                  <a:lnTo>
                    <a:pt x="1" y="4063"/>
                  </a:lnTo>
                  <a:lnTo>
                    <a:pt x="11893" y="11093"/>
                  </a:lnTo>
                  <a:lnTo>
                    <a:pt x="19151" y="6825"/>
                  </a:lnTo>
                  <a:lnTo>
                    <a:pt x="7191" y="0"/>
                  </a:lnTo>
                  <a:close/>
                </a:path>
              </a:pathLst>
            </a:custGeom>
            <a:solidFill>
              <a:srgbClr val="4B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496;p83">
              <a:extLst>
                <a:ext uri="{FF2B5EF4-FFF2-40B4-BE49-F238E27FC236}">
                  <a16:creationId xmlns:a16="http://schemas.microsoft.com/office/drawing/2014/main" id="{BA30712D-DAB0-4B61-A8BB-3A947EE99BAE}"/>
                </a:ext>
              </a:extLst>
            </p:cNvPr>
            <p:cNvSpPr/>
            <p:nvPr/>
          </p:nvSpPr>
          <p:spPr>
            <a:xfrm>
              <a:off x="5912095" y="3477185"/>
              <a:ext cx="315824" cy="177994"/>
            </a:xfrm>
            <a:custGeom>
              <a:avLst/>
              <a:gdLst/>
              <a:ahLst/>
              <a:cxnLst/>
              <a:rect l="l" t="t" r="r" b="b"/>
              <a:pathLst>
                <a:path w="18306" h="10317" extrusionOk="0">
                  <a:moveTo>
                    <a:pt x="6756" y="434"/>
                  </a:moveTo>
                  <a:cubicBezTo>
                    <a:pt x="6939" y="548"/>
                    <a:pt x="7122" y="662"/>
                    <a:pt x="7327" y="776"/>
                  </a:cubicBezTo>
                  <a:cubicBezTo>
                    <a:pt x="7076" y="890"/>
                    <a:pt x="6848" y="1027"/>
                    <a:pt x="6597" y="1141"/>
                  </a:cubicBezTo>
                  <a:cubicBezTo>
                    <a:pt x="6414" y="1050"/>
                    <a:pt x="6231" y="936"/>
                    <a:pt x="6049" y="844"/>
                  </a:cubicBezTo>
                  <a:cubicBezTo>
                    <a:pt x="6277" y="707"/>
                    <a:pt x="6528" y="571"/>
                    <a:pt x="6756" y="434"/>
                  </a:cubicBezTo>
                  <a:close/>
                  <a:moveTo>
                    <a:pt x="7350" y="776"/>
                  </a:moveTo>
                  <a:cubicBezTo>
                    <a:pt x="7532" y="890"/>
                    <a:pt x="7738" y="1004"/>
                    <a:pt x="7920" y="1118"/>
                  </a:cubicBezTo>
                  <a:cubicBezTo>
                    <a:pt x="7692" y="1232"/>
                    <a:pt x="7441" y="1369"/>
                    <a:pt x="7213" y="1484"/>
                  </a:cubicBezTo>
                  <a:cubicBezTo>
                    <a:pt x="7030" y="1392"/>
                    <a:pt x="6848" y="1278"/>
                    <a:pt x="6665" y="1187"/>
                  </a:cubicBezTo>
                  <a:cubicBezTo>
                    <a:pt x="6893" y="1050"/>
                    <a:pt x="7122" y="913"/>
                    <a:pt x="7350" y="776"/>
                  </a:cubicBezTo>
                  <a:close/>
                  <a:moveTo>
                    <a:pt x="6026" y="844"/>
                  </a:moveTo>
                  <a:cubicBezTo>
                    <a:pt x="6209" y="959"/>
                    <a:pt x="6391" y="1073"/>
                    <a:pt x="6574" y="1164"/>
                  </a:cubicBezTo>
                  <a:cubicBezTo>
                    <a:pt x="6414" y="1255"/>
                    <a:pt x="6254" y="1347"/>
                    <a:pt x="6094" y="1415"/>
                  </a:cubicBezTo>
                  <a:lnTo>
                    <a:pt x="5935" y="1506"/>
                  </a:lnTo>
                  <a:cubicBezTo>
                    <a:pt x="5752" y="1415"/>
                    <a:pt x="5569" y="1324"/>
                    <a:pt x="5410" y="1232"/>
                  </a:cubicBezTo>
                  <a:lnTo>
                    <a:pt x="5706" y="1050"/>
                  </a:lnTo>
                  <a:cubicBezTo>
                    <a:pt x="5821" y="981"/>
                    <a:pt x="5912" y="913"/>
                    <a:pt x="6026" y="844"/>
                  </a:cubicBezTo>
                  <a:close/>
                  <a:moveTo>
                    <a:pt x="4109" y="1255"/>
                  </a:moveTo>
                  <a:lnTo>
                    <a:pt x="4109" y="1255"/>
                  </a:lnTo>
                  <a:cubicBezTo>
                    <a:pt x="4268" y="1347"/>
                    <a:pt x="4451" y="1461"/>
                    <a:pt x="4634" y="1552"/>
                  </a:cubicBezTo>
                  <a:cubicBezTo>
                    <a:pt x="4451" y="1438"/>
                    <a:pt x="4291" y="1347"/>
                    <a:pt x="4109" y="1255"/>
                  </a:cubicBezTo>
                  <a:close/>
                  <a:moveTo>
                    <a:pt x="7943" y="1141"/>
                  </a:moveTo>
                  <a:cubicBezTo>
                    <a:pt x="8149" y="1255"/>
                    <a:pt x="8331" y="1347"/>
                    <a:pt x="8514" y="1461"/>
                  </a:cubicBezTo>
                  <a:cubicBezTo>
                    <a:pt x="8286" y="1598"/>
                    <a:pt x="8057" y="1712"/>
                    <a:pt x="7829" y="1826"/>
                  </a:cubicBezTo>
                  <a:cubicBezTo>
                    <a:pt x="7647" y="1735"/>
                    <a:pt x="7464" y="1620"/>
                    <a:pt x="7281" y="1529"/>
                  </a:cubicBezTo>
                  <a:cubicBezTo>
                    <a:pt x="7510" y="1392"/>
                    <a:pt x="7738" y="1255"/>
                    <a:pt x="7943" y="1141"/>
                  </a:cubicBezTo>
                  <a:close/>
                  <a:moveTo>
                    <a:pt x="6642" y="1210"/>
                  </a:moveTo>
                  <a:cubicBezTo>
                    <a:pt x="6802" y="1301"/>
                    <a:pt x="6985" y="1415"/>
                    <a:pt x="7167" y="1529"/>
                  </a:cubicBezTo>
                  <a:cubicBezTo>
                    <a:pt x="7030" y="1598"/>
                    <a:pt x="6871" y="1666"/>
                    <a:pt x="6734" y="1757"/>
                  </a:cubicBezTo>
                  <a:lnTo>
                    <a:pt x="6551" y="1849"/>
                  </a:lnTo>
                  <a:cubicBezTo>
                    <a:pt x="6368" y="1757"/>
                    <a:pt x="6186" y="1666"/>
                    <a:pt x="6026" y="1575"/>
                  </a:cubicBezTo>
                  <a:lnTo>
                    <a:pt x="6140" y="1506"/>
                  </a:lnTo>
                  <a:cubicBezTo>
                    <a:pt x="6300" y="1392"/>
                    <a:pt x="6460" y="1301"/>
                    <a:pt x="6642" y="1210"/>
                  </a:cubicBezTo>
                  <a:close/>
                  <a:moveTo>
                    <a:pt x="5387" y="1232"/>
                  </a:moveTo>
                  <a:cubicBezTo>
                    <a:pt x="5547" y="1347"/>
                    <a:pt x="5729" y="1438"/>
                    <a:pt x="5889" y="1529"/>
                  </a:cubicBezTo>
                  <a:lnTo>
                    <a:pt x="5250" y="1894"/>
                  </a:lnTo>
                  <a:cubicBezTo>
                    <a:pt x="5090" y="1803"/>
                    <a:pt x="4908" y="1689"/>
                    <a:pt x="4748" y="1598"/>
                  </a:cubicBezTo>
                  <a:lnTo>
                    <a:pt x="5387" y="1232"/>
                  </a:lnTo>
                  <a:close/>
                  <a:moveTo>
                    <a:pt x="8560" y="1484"/>
                  </a:moveTo>
                  <a:cubicBezTo>
                    <a:pt x="8742" y="1598"/>
                    <a:pt x="8925" y="1712"/>
                    <a:pt x="9107" y="1803"/>
                  </a:cubicBezTo>
                  <a:lnTo>
                    <a:pt x="9107" y="1826"/>
                  </a:lnTo>
                  <a:cubicBezTo>
                    <a:pt x="8902" y="1940"/>
                    <a:pt x="8674" y="2054"/>
                    <a:pt x="8445" y="2168"/>
                  </a:cubicBezTo>
                  <a:cubicBezTo>
                    <a:pt x="8263" y="2077"/>
                    <a:pt x="8080" y="1963"/>
                    <a:pt x="7898" y="1872"/>
                  </a:cubicBezTo>
                  <a:cubicBezTo>
                    <a:pt x="8126" y="1735"/>
                    <a:pt x="8331" y="1620"/>
                    <a:pt x="8560" y="1484"/>
                  </a:cubicBezTo>
                  <a:close/>
                  <a:moveTo>
                    <a:pt x="7236" y="1552"/>
                  </a:moveTo>
                  <a:cubicBezTo>
                    <a:pt x="7418" y="1666"/>
                    <a:pt x="7601" y="1757"/>
                    <a:pt x="7761" y="1872"/>
                  </a:cubicBezTo>
                  <a:cubicBezTo>
                    <a:pt x="7647" y="1940"/>
                    <a:pt x="7510" y="2008"/>
                    <a:pt x="7373" y="2077"/>
                  </a:cubicBezTo>
                  <a:lnTo>
                    <a:pt x="7167" y="2191"/>
                  </a:lnTo>
                  <a:cubicBezTo>
                    <a:pt x="6985" y="2100"/>
                    <a:pt x="6802" y="2008"/>
                    <a:pt x="6642" y="1917"/>
                  </a:cubicBezTo>
                  <a:lnTo>
                    <a:pt x="6779" y="1826"/>
                  </a:lnTo>
                  <a:cubicBezTo>
                    <a:pt x="6939" y="1735"/>
                    <a:pt x="7076" y="1643"/>
                    <a:pt x="7236" y="1552"/>
                  </a:cubicBezTo>
                  <a:close/>
                  <a:moveTo>
                    <a:pt x="5980" y="1575"/>
                  </a:moveTo>
                  <a:cubicBezTo>
                    <a:pt x="6163" y="1689"/>
                    <a:pt x="6323" y="1780"/>
                    <a:pt x="6482" y="1894"/>
                  </a:cubicBezTo>
                  <a:lnTo>
                    <a:pt x="5866" y="2237"/>
                  </a:lnTo>
                  <a:cubicBezTo>
                    <a:pt x="5706" y="2123"/>
                    <a:pt x="5524" y="2031"/>
                    <a:pt x="5364" y="1940"/>
                  </a:cubicBezTo>
                  <a:lnTo>
                    <a:pt x="5980" y="1575"/>
                  </a:lnTo>
                  <a:close/>
                  <a:moveTo>
                    <a:pt x="4725" y="1620"/>
                  </a:moveTo>
                  <a:cubicBezTo>
                    <a:pt x="4885" y="1712"/>
                    <a:pt x="5067" y="1803"/>
                    <a:pt x="5227" y="1894"/>
                  </a:cubicBezTo>
                  <a:lnTo>
                    <a:pt x="4588" y="2260"/>
                  </a:lnTo>
                  <a:cubicBezTo>
                    <a:pt x="4428" y="2168"/>
                    <a:pt x="4246" y="2077"/>
                    <a:pt x="4086" y="1986"/>
                  </a:cubicBezTo>
                  <a:lnTo>
                    <a:pt x="4725" y="1620"/>
                  </a:lnTo>
                  <a:close/>
                  <a:moveTo>
                    <a:pt x="9153" y="1826"/>
                  </a:moveTo>
                  <a:lnTo>
                    <a:pt x="9724" y="2168"/>
                  </a:lnTo>
                  <a:cubicBezTo>
                    <a:pt x="9495" y="2282"/>
                    <a:pt x="9290" y="2397"/>
                    <a:pt x="9062" y="2511"/>
                  </a:cubicBezTo>
                  <a:lnTo>
                    <a:pt x="8537" y="2214"/>
                  </a:lnTo>
                  <a:lnTo>
                    <a:pt x="8514" y="2214"/>
                  </a:lnTo>
                  <a:cubicBezTo>
                    <a:pt x="8719" y="2077"/>
                    <a:pt x="8948" y="1963"/>
                    <a:pt x="9153" y="1826"/>
                  </a:cubicBezTo>
                  <a:close/>
                  <a:moveTo>
                    <a:pt x="7829" y="1917"/>
                  </a:moveTo>
                  <a:cubicBezTo>
                    <a:pt x="8012" y="2008"/>
                    <a:pt x="8194" y="2123"/>
                    <a:pt x="8377" y="2214"/>
                  </a:cubicBezTo>
                  <a:cubicBezTo>
                    <a:pt x="8263" y="2282"/>
                    <a:pt x="8126" y="2351"/>
                    <a:pt x="8012" y="2397"/>
                  </a:cubicBezTo>
                  <a:lnTo>
                    <a:pt x="7784" y="2533"/>
                  </a:lnTo>
                  <a:cubicBezTo>
                    <a:pt x="7601" y="2442"/>
                    <a:pt x="7418" y="2351"/>
                    <a:pt x="7259" y="2260"/>
                  </a:cubicBezTo>
                  <a:lnTo>
                    <a:pt x="7418" y="2145"/>
                  </a:lnTo>
                  <a:cubicBezTo>
                    <a:pt x="7555" y="2077"/>
                    <a:pt x="7692" y="1986"/>
                    <a:pt x="7829" y="1917"/>
                  </a:cubicBezTo>
                  <a:close/>
                  <a:moveTo>
                    <a:pt x="6574" y="1940"/>
                  </a:moveTo>
                  <a:cubicBezTo>
                    <a:pt x="6756" y="2031"/>
                    <a:pt x="6916" y="2145"/>
                    <a:pt x="7099" y="2237"/>
                  </a:cubicBezTo>
                  <a:lnTo>
                    <a:pt x="6482" y="2579"/>
                  </a:lnTo>
                  <a:cubicBezTo>
                    <a:pt x="6323" y="2465"/>
                    <a:pt x="6140" y="2374"/>
                    <a:pt x="5980" y="2282"/>
                  </a:cubicBezTo>
                  <a:lnTo>
                    <a:pt x="6574" y="1940"/>
                  </a:lnTo>
                  <a:close/>
                  <a:moveTo>
                    <a:pt x="5318" y="1963"/>
                  </a:moveTo>
                  <a:cubicBezTo>
                    <a:pt x="5478" y="2054"/>
                    <a:pt x="5661" y="2168"/>
                    <a:pt x="5821" y="2260"/>
                  </a:cubicBezTo>
                  <a:lnTo>
                    <a:pt x="5204" y="2602"/>
                  </a:lnTo>
                  <a:cubicBezTo>
                    <a:pt x="5045" y="2511"/>
                    <a:pt x="4862" y="2419"/>
                    <a:pt x="4702" y="2328"/>
                  </a:cubicBezTo>
                  <a:lnTo>
                    <a:pt x="5318" y="1963"/>
                  </a:lnTo>
                  <a:close/>
                  <a:moveTo>
                    <a:pt x="4063" y="1986"/>
                  </a:moveTo>
                  <a:cubicBezTo>
                    <a:pt x="4223" y="2077"/>
                    <a:pt x="4383" y="2191"/>
                    <a:pt x="4565" y="2282"/>
                  </a:cubicBezTo>
                  <a:lnTo>
                    <a:pt x="4291" y="2419"/>
                  </a:lnTo>
                  <a:lnTo>
                    <a:pt x="3926" y="2625"/>
                  </a:lnTo>
                  <a:cubicBezTo>
                    <a:pt x="3766" y="2533"/>
                    <a:pt x="3584" y="2442"/>
                    <a:pt x="3424" y="2351"/>
                  </a:cubicBezTo>
                  <a:lnTo>
                    <a:pt x="3903" y="2077"/>
                  </a:lnTo>
                  <a:lnTo>
                    <a:pt x="4063" y="1986"/>
                  </a:lnTo>
                  <a:close/>
                  <a:moveTo>
                    <a:pt x="9769" y="2191"/>
                  </a:moveTo>
                  <a:lnTo>
                    <a:pt x="10317" y="2511"/>
                  </a:lnTo>
                  <a:cubicBezTo>
                    <a:pt x="10112" y="2625"/>
                    <a:pt x="9883" y="2739"/>
                    <a:pt x="9678" y="2853"/>
                  </a:cubicBezTo>
                  <a:lnTo>
                    <a:pt x="9130" y="2556"/>
                  </a:lnTo>
                  <a:cubicBezTo>
                    <a:pt x="9336" y="2442"/>
                    <a:pt x="9541" y="2305"/>
                    <a:pt x="9769" y="2191"/>
                  </a:cubicBezTo>
                  <a:close/>
                  <a:moveTo>
                    <a:pt x="8445" y="2260"/>
                  </a:moveTo>
                  <a:cubicBezTo>
                    <a:pt x="8468" y="2282"/>
                    <a:pt x="8491" y="2282"/>
                    <a:pt x="8491" y="2305"/>
                  </a:cubicBezTo>
                  <a:lnTo>
                    <a:pt x="8970" y="2579"/>
                  </a:lnTo>
                  <a:cubicBezTo>
                    <a:pt x="8879" y="2625"/>
                    <a:pt x="8765" y="2670"/>
                    <a:pt x="8651" y="2739"/>
                  </a:cubicBezTo>
                  <a:lnTo>
                    <a:pt x="8400" y="2876"/>
                  </a:lnTo>
                  <a:lnTo>
                    <a:pt x="7875" y="2602"/>
                  </a:lnTo>
                  <a:lnTo>
                    <a:pt x="8057" y="2488"/>
                  </a:lnTo>
                  <a:cubicBezTo>
                    <a:pt x="8194" y="2419"/>
                    <a:pt x="8309" y="2328"/>
                    <a:pt x="8445" y="2260"/>
                  </a:cubicBezTo>
                  <a:close/>
                  <a:moveTo>
                    <a:pt x="7190" y="2282"/>
                  </a:moveTo>
                  <a:cubicBezTo>
                    <a:pt x="7350" y="2397"/>
                    <a:pt x="7532" y="2488"/>
                    <a:pt x="7692" y="2579"/>
                  </a:cubicBezTo>
                  <a:lnTo>
                    <a:pt x="7122" y="2922"/>
                  </a:lnTo>
                  <a:cubicBezTo>
                    <a:pt x="6939" y="2807"/>
                    <a:pt x="6756" y="2716"/>
                    <a:pt x="6597" y="2625"/>
                  </a:cubicBezTo>
                  <a:lnTo>
                    <a:pt x="7190" y="2282"/>
                  </a:lnTo>
                  <a:close/>
                  <a:moveTo>
                    <a:pt x="5912" y="2305"/>
                  </a:moveTo>
                  <a:cubicBezTo>
                    <a:pt x="6094" y="2419"/>
                    <a:pt x="6254" y="2511"/>
                    <a:pt x="6414" y="2602"/>
                  </a:cubicBezTo>
                  <a:lnTo>
                    <a:pt x="5821" y="2944"/>
                  </a:lnTo>
                  <a:cubicBezTo>
                    <a:pt x="5661" y="2853"/>
                    <a:pt x="5478" y="2762"/>
                    <a:pt x="5318" y="2670"/>
                  </a:cubicBezTo>
                  <a:lnTo>
                    <a:pt x="5912" y="2305"/>
                  </a:lnTo>
                  <a:close/>
                  <a:moveTo>
                    <a:pt x="4656" y="2351"/>
                  </a:moveTo>
                  <a:cubicBezTo>
                    <a:pt x="4816" y="2442"/>
                    <a:pt x="4999" y="2533"/>
                    <a:pt x="5159" y="2625"/>
                  </a:cubicBezTo>
                  <a:lnTo>
                    <a:pt x="4930" y="2762"/>
                  </a:lnTo>
                  <a:lnTo>
                    <a:pt x="4542" y="2967"/>
                  </a:lnTo>
                  <a:cubicBezTo>
                    <a:pt x="4383" y="2876"/>
                    <a:pt x="4200" y="2785"/>
                    <a:pt x="4040" y="2693"/>
                  </a:cubicBezTo>
                  <a:lnTo>
                    <a:pt x="4337" y="2533"/>
                  </a:lnTo>
                  <a:lnTo>
                    <a:pt x="4656" y="2351"/>
                  </a:lnTo>
                  <a:close/>
                  <a:moveTo>
                    <a:pt x="3401" y="2351"/>
                  </a:moveTo>
                  <a:cubicBezTo>
                    <a:pt x="3561" y="2465"/>
                    <a:pt x="3721" y="2556"/>
                    <a:pt x="3903" y="2648"/>
                  </a:cubicBezTo>
                  <a:lnTo>
                    <a:pt x="3264" y="3013"/>
                  </a:lnTo>
                  <a:cubicBezTo>
                    <a:pt x="3104" y="2922"/>
                    <a:pt x="2922" y="2807"/>
                    <a:pt x="2762" y="2716"/>
                  </a:cubicBezTo>
                  <a:lnTo>
                    <a:pt x="3401" y="2351"/>
                  </a:lnTo>
                  <a:close/>
                  <a:moveTo>
                    <a:pt x="10363" y="2533"/>
                  </a:moveTo>
                  <a:lnTo>
                    <a:pt x="10933" y="2853"/>
                  </a:lnTo>
                  <a:cubicBezTo>
                    <a:pt x="10728" y="2967"/>
                    <a:pt x="10500" y="3081"/>
                    <a:pt x="10294" y="3218"/>
                  </a:cubicBezTo>
                  <a:lnTo>
                    <a:pt x="9747" y="2899"/>
                  </a:lnTo>
                  <a:cubicBezTo>
                    <a:pt x="9952" y="2785"/>
                    <a:pt x="10157" y="2648"/>
                    <a:pt x="10363" y="2533"/>
                  </a:cubicBezTo>
                  <a:close/>
                  <a:moveTo>
                    <a:pt x="9039" y="2602"/>
                  </a:moveTo>
                  <a:lnTo>
                    <a:pt x="9587" y="2922"/>
                  </a:lnTo>
                  <a:cubicBezTo>
                    <a:pt x="9495" y="2967"/>
                    <a:pt x="9404" y="3013"/>
                    <a:pt x="9313" y="3058"/>
                  </a:cubicBezTo>
                  <a:lnTo>
                    <a:pt x="8993" y="3241"/>
                  </a:lnTo>
                  <a:lnTo>
                    <a:pt x="8491" y="2944"/>
                  </a:lnTo>
                  <a:lnTo>
                    <a:pt x="8697" y="2807"/>
                  </a:lnTo>
                  <a:cubicBezTo>
                    <a:pt x="8811" y="2739"/>
                    <a:pt x="8925" y="2670"/>
                    <a:pt x="9039" y="2602"/>
                  </a:cubicBezTo>
                  <a:close/>
                  <a:moveTo>
                    <a:pt x="7784" y="2648"/>
                  </a:moveTo>
                  <a:lnTo>
                    <a:pt x="8309" y="2944"/>
                  </a:lnTo>
                  <a:lnTo>
                    <a:pt x="7715" y="3264"/>
                  </a:lnTo>
                  <a:lnTo>
                    <a:pt x="7213" y="2967"/>
                  </a:lnTo>
                  <a:lnTo>
                    <a:pt x="7784" y="2648"/>
                  </a:lnTo>
                  <a:close/>
                  <a:moveTo>
                    <a:pt x="6528" y="2670"/>
                  </a:moveTo>
                  <a:cubicBezTo>
                    <a:pt x="6688" y="2762"/>
                    <a:pt x="6848" y="2853"/>
                    <a:pt x="7030" y="2967"/>
                  </a:cubicBezTo>
                  <a:lnTo>
                    <a:pt x="6437" y="3287"/>
                  </a:lnTo>
                  <a:lnTo>
                    <a:pt x="6414" y="3264"/>
                  </a:lnTo>
                  <a:cubicBezTo>
                    <a:pt x="6254" y="3173"/>
                    <a:pt x="6094" y="3081"/>
                    <a:pt x="5935" y="3013"/>
                  </a:cubicBezTo>
                  <a:lnTo>
                    <a:pt x="6528" y="2670"/>
                  </a:lnTo>
                  <a:close/>
                  <a:moveTo>
                    <a:pt x="5273" y="2693"/>
                  </a:moveTo>
                  <a:cubicBezTo>
                    <a:pt x="5433" y="2785"/>
                    <a:pt x="5592" y="2876"/>
                    <a:pt x="5752" y="2990"/>
                  </a:cubicBezTo>
                  <a:lnTo>
                    <a:pt x="5569" y="3081"/>
                  </a:lnTo>
                  <a:lnTo>
                    <a:pt x="5159" y="3310"/>
                  </a:lnTo>
                  <a:cubicBezTo>
                    <a:pt x="4999" y="3218"/>
                    <a:pt x="4816" y="3127"/>
                    <a:pt x="4656" y="3036"/>
                  </a:cubicBezTo>
                  <a:lnTo>
                    <a:pt x="4976" y="2853"/>
                  </a:lnTo>
                  <a:lnTo>
                    <a:pt x="5273" y="2693"/>
                  </a:lnTo>
                  <a:close/>
                  <a:moveTo>
                    <a:pt x="3995" y="2716"/>
                  </a:moveTo>
                  <a:cubicBezTo>
                    <a:pt x="4154" y="2807"/>
                    <a:pt x="4337" y="2899"/>
                    <a:pt x="4497" y="3013"/>
                  </a:cubicBezTo>
                  <a:lnTo>
                    <a:pt x="3880" y="3355"/>
                  </a:lnTo>
                  <a:cubicBezTo>
                    <a:pt x="3721" y="3264"/>
                    <a:pt x="3538" y="3150"/>
                    <a:pt x="3378" y="3058"/>
                  </a:cubicBezTo>
                  <a:lnTo>
                    <a:pt x="3995" y="2716"/>
                  </a:lnTo>
                  <a:close/>
                  <a:moveTo>
                    <a:pt x="2739" y="2739"/>
                  </a:moveTo>
                  <a:cubicBezTo>
                    <a:pt x="2899" y="2830"/>
                    <a:pt x="3059" y="2922"/>
                    <a:pt x="3241" y="3036"/>
                  </a:cubicBezTo>
                  <a:lnTo>
                    <a:pt x="2602" y="3378"/>
                  </a:lnTo>
                  <a:cubicBezTo>
                    <a:pt x="2442" y="3287"/>
                    <a:pt x="2260" y="3195"/>
                    <a:pt x="2077" y="3081"/>
                  </a:cubicBezTo>
                  <a:lnTo>
                    <a:pt x="2100" y="3081"/>
                  </a:lnTo>
                  <a:lnTo>
                    <a:pt x="2739" y="2739"/>
                  </a:lnTo>
                  <a:close/>
                  <a:moveTo>
                    <a:pt x="10979" y="2876"/>
                  </a:moveTo>
                  <a:lnTo>
                    <a:pt x="11550" y="3218"/>
                  </a:lnTo>
                  <a:cubicBezTo>
                    <a:pt x="11321" y="3332"/>
                    <a:pt x="11116" y="3446"/>
                    <a:pt x="10911" y="3561"/>
                  </a:cubicBezTo>
                  <a:lnTo>
                    <a:pt x="10363" y="3241"/>
                  </a:lnTo>
                  <a:cubicBezTo>
                    <a:pt x="10568" y="3127"/>
                    <a:pt x="10774" y="3013"/>
                    <a:pt x="10979" y="2876"/>
                  </a:cubicBezTo>
                  <a:close/>
                  <a:moveTo>
                    <a:pt x="9655" y="2967"/>
                  </a:moveTo>
                  <a:lnTo>
                    <a:pt x="10180" y="3264"/>
                  </a:lnTo>
                  <a:cubicBezTo>
                    <a:pt x="10112" y="3310"/>
                    <a:pt x="10020" y="3355"/>
                    <a:pt x="9952" y="3401"/>
                  </a:cubicBezTo>
                  <a:lnTo>
                    <a:pt x="9610" y="3583"/>
                  </a:lnTo>
                  <a:lnTo>
                    <a:pt x="9085" y="3287"/>
                  </a:lnTo>
                  <a:lnTo>
                    <a:pt x="9336" y="3127"/>
                  </a:lnTo>
                  <a:cubicBezTo>
                    <a:pt x="9450" y="3081"/>
                    <a:pt x="9541" y="3013"/>
                    <a:pt x="9655" y="2967"/>
                  </a:cubicBezTo>
                  <a:close/>
                  <a:moveTo>
                    <a:pt x="8400" y="2990"/>
                  </a:moveTo>
                  <a:lnTo>
                    <a:pt x="8902" y="3287"/>
                  </a:lnTo>
                  <a:lnTo>
                    <a:pt x="8331" y="3606"/>
                  </a:lnTo>
                  <a:lnTo>
                    <a:pt x="7829" y="3310"/>
                  </a:lnTo>
                  <a:lnTo>
                    <a:pt x="8400" y="2990"/>
                  </a:lnTo>
                  <a:close/>
                  <a:moveTo>
                    <a:pt x="7122" y="3013"/>
                  </a:moveTo>
                  <a:lnTo>
                    <a:pt x="7624" y="3310"/>
                  </a:lnTo>
                  <a:lnTo>
                    <a:pt x="7053" y="3629"/>
                  </a:lnTo>
                  <a:lnTo>
                    <a:pt x="6551" y="3355"/>
                  </a:lnTo>
                  <a:lnTo>
                    <a:pt x="7122" y="3013"/>
                  </a:lnTo>
                  <a:close/>
                  <a:moveTo>
                    <a:pt x="5866" y="3036"/>
                  </a:moveTo>
                  <a:cubicBezTo>
                    <a:pt x="6026" y="3150"/>
                    <a:pt x="6186" y="3241"/>
                    <a:pt x="6346" y="3332"/>
                  </a:cubicBezTo>
                  <a:lnTo>
                    <a:pt x="6209" y="3401"/>
                  </a:lnTo>
                  <a:lnTo>
                    <a:pt x="5775" y="3652"/>
                  </a:lnTo>
                  <a:lnTo>
                    <a:pt x="5706" y="3606"/>
                  </a:lnTo>
                  <a:cubicBezTo>
                    <a:pt x="5547" y="3538"/>
                    <a:pt x="5410" y="3446"/>
                    <a:pt x="5273" y="3378"/>
                  </a:cubicBezTo>
                  <a:lnTo>
                    <a:pt x="5615" y="3173"/>
                  </a:lnTo>
                  <a:lnTo>
                    <a:pt x="5866" y="3036"/>
                  </a:lnTo>
                  <a:close/>
                  <a:moveTo>
                    <a:pt x="4588" y="3058"/>
                  </a:moveTo>
                  <a:cubicBezTo>
                    <a:pt x="4771" y="3173"/>
                    <a:pt x="4930" y="3264"/>
                    <a:pt x="5090" y="3355"/>
                  </a:cubicBezTo>
                  <a:lnTo>
                    <a:pt x="4497" y="3698"/>
                  </a:lnTo>
                  <a:cubicBezTo>
                    <a:pt x="4337" y="3606"/>
                    <a:pt x="4154" y="3492"/>
                    <a:pt x="3995" y="3401"/>
                  </a:cubicBezTo>
                  <a:lnTo>
                    <a:pt x="4588" y="3058"/>
                  </a:lnTo>
                  <a:close/>
                  <a:moveTo>
                    <a:pt x="3333" y="3081"/>
                  </a:moveTo>
                  <a:cubicBezTo>
                    <a:pt x="3492" y="3195"/>
                    <a:pt x="3675" y="3287"/>
                    <a:pt x="3835" y="3378"/>
                  </a:cubicBezTo>
                  <a:lnTo>
                    <a:pt x="3241" y="3720"/>
                  </a:lnTo>
                  <a:cubicBezTo>
                    <a:pt x="3059" y="3629"/>
                    <a:pt x="2876" y="3538"/>
                    <a:pt x="2693" y="3424"/>
                  </a:cubicBezTo>
                  <a:lnTo>
                    <a:pt x="3333" y="3081"/>
                  </a:lnTo>
                  <a:close/>
                  <a:moveTo>
                    <a:pt x="2054" y="3104"/>
                  </a:moveTo>
                  <a:cubicBezTo>
                    <a:pt x="2237" y="3195"/>
                    <a:pt x="2397" y="3310"/>
                    <a:pt x="2579" y="3401"/>
                  </a:cubicBezTo>
                  <a:lnTo>
                    <a:pt x="2488" y="3446"/>
                  </a:lnTo>
                  <a:cubicBezTo>
                    <a:pt x="2305" y="3561"/>
                    <a:pt x="2146" y="3652"/>
                    <a:pt x="1963" y="3766"/>
                  </a:cubicBezTo>
                  <a:cubicBezTo>
                    <a:pt x="1780" y="3652"/>
                    <a:pt x="1598" y="3561"/>
                    <a:pt x="1415" y="3446"/>
                  </a:cubicBezTo>
                  <a:cubicBezTo>
                    <a:pt x="1621" y="3332"/>
                    <a:pt x="1849" y="3218"/>
                    <a:pt x="2054" y="3104"/>
                  </a:cubicBezTo>
                  <a:close/>
                  <a:moveTo>
                    <a:pt x="11573" y="3218"/>
                  </a:moveTo>
                  <a:lnTo>
                    <a:pt x="12098" y="3538"/>
                  </a:lnTo>
                  <a:lnTo>
                    <a:pt x="12143" y="3561"/>
                  </a:lnTo>
                  <a:cubicBezTo>
                    <a:pt x="11938" y="3675"/>
                    <a:pt x="11732" y="3789"/>
                    <a:pt x="11504" y="3903"/>
                  </a:cubicBezTo>
                  <a:lnTo>
                    <a:pt x="10956" y="3583"/>
                  </a:lnTo>
                  <a:cubicBezTo>
                    <a:pt x="11162" y="3469"/>
                    <a:pt x="11367" y="3355"/>
                    <a:pt x="11573" y="3218"/>
                  </a:cubicBezTo>
                  <a:close/>
                  <a:moveTo>
                    <a:pt x="10249" y="3310"/>
                  </a:moveTo>
                  <a:lnTo>
                    <a:pt x="10796" y="3606"/>
                  </a:lnTo>
                  <a:cubicBezTo>
                    <a:pt x="10682" y="3675"/>
                    <a:pt x="10545" y="3743"/>
                    <a:pt x="10431" y="3812"/>
                  </a:cubicBezTo>
                  <a:lnTo>
                    <a:pt x="10226" y="3926"/>
                  </a:lnTo>
                  <a:lnTo>
                    <a:pt x="9701" y="3629"/>
                  </a:lnTo>
                  <a:lnTo>
                    <a:pt x="9998" y="3469"/>
                  </a:lnTo>
                  <a:cubicBezTo>
                    <a:pt x="10066" y="3424"/>
                    <a:pt x="10157" y="3355"/>
                    <a:pt x="10249" y="3310"/>
                  </a:cubicBezTo>
                  <a:close/>
                  <a:moveTo>
                    <a:pt x="8993" y="3332"/>
                  </a:moveTo>
                  <a:lnTo>
                    <a:pt x="9518" y="3629"/>
                  </a:lnTo>
                  <a:lnTo>
                    <a:pt x="8948" y="3949"/>
                  </a:lnTo>
                  <a:lnTo>
                    <a:pt x="8445" y="3652"/>
                  </a:lnTo>
                  <a:lnTo>
                    <a:pt x="8993" y="3332"/>
                  </a:lnTo>
                  <a:close/>
                  <a:moveTo>
                    <a:pt x="7738" y="3355"/>
                  </a:moveTo>
                  <a:lnTo>
                    <a:pt x="8240" y="3652"/>
                  </a:lnTo>
                  <a:lnTo>
                    <a:pt x="7669" y="3971"/>
                  </a:lnTo>
                  <a:lnTo>
                    <a:pt x="7167" y="3698"/>
                  </a:lnTo>
                  <a:lnTo>
                    <a:pt x="7738" y="3355"/>
                  </a:lnTo>
                  <a:close/>
                  <a:moveTo>
                    <a:pt x="6460" y="3401"/>
                  </a:moveTo>
                  <a:lnTo>
                    <a:pt x="6962" y="3675"/>
                  </a:lnTo>
                  <a:lnTo>
                    <a:pt x="6848" y="3743"/>
                  </a:lnTo>
                  <a:lnTo>
                    <a:pt x="6391" y="3994"/>
                  </a:lnTo>
                  <a:lnTo>
                    <a:pt x="5889" y="3720"/>
                  </a:lnTo>
                  <a:lnTo>
                    <a:pt x="6277" y="3515"/>
                  </a:lnTo>
                  <a:lnTo>
                    <a:pt x="6460" y="3401"/>
                  </a:lnTo>
                  <a:close/>
                  <a:moveTo>
                    <a:pt x="5204" y="3424"/>
                  </a:moveTo>
                  <a:cubicBezTo>
                    <a:pt x="5341" y="3515"/>
                    <a:pt x="5501" y="3606"/>
                    <a:pt x="5661" y="3675"/>
                  </a:cubicBezTo>
                  <a:lnTo>
                    <a:pt x="5684" y="3698"/>
                  </a:lnTo>
                  <a:lnTo>
                    <a:pt x="5113" y="4040"/>
                  </a:lnTo>
                  <a:lnTo>
                    <a:pt x="4999" y="3949"/>
                  </a:lnTo>
                  <a:cubicBezTo>
                    <a:pt x="4862" y="3880"/>
                    <a:pt x="4725" y="3812"/>
                    <a:pt x="4611" y="3743"/>
                  </a:cubicBezTo>
                  <a:lnTo>
                    <a:pt x="5204" y="3424"/>
                  </a:lnTo>
                  <a:close/>
                  <a:moveTo>
                    <a:pt x="3926" y="3446"/>
                  </a:moveTo>
                  <a:cubicBezTo>
                    <a:pt x="4109" y="3538"/>
                    <a:pt x="4268" y="3629"/>
                    <a:pt x="4428" y="3743"/>
                  </a:cubicBezTo>
                  <a:lnTo>
                    <a:pt x="3858" y="4063"/>
                  </a:lnTo>
                  <a:cubicBezTo>
                    <a:pt x="3675" y="3971"/>
                    <a:pt x="3492" y="3880"/>
                    <a:pt x="3310" y="3766"/>
                  </a:cubicBezTo>
                  <a:lnTo>
                    <a:pt x="3926" y="3446"/>
                  </a:lnTo>
                  <a:close/>
                  <a:moveTo>
                    <a:pt x="2671" y="3446"/>
                  </a:moveTo>
                  <a:cubicBezTo>
                    <a:pt x="2830" y="3561"/>
                    <a:pt x="3013" y="3652"/>
                    <a:pt x="3173" y="3766"/>
                  </a:cubicBezTo>
                  <a:lnTo>
                    <a:pt x="3127" y="3789"/>
                  </a:lnTo>
                  <a:cubicBezTo>
                    <a:pt x="2945" y="3880"/>
                    <a:pt x="2762" y="3994"/>
                    <a:pt x="2579" y="4108"/>
                  </a:cubicBezTo>
                  <a:cubicBezTo>
                    <a:pt x="2397" y="3994"/>
                    <a:pt x="2214" y="3903"/>
                    <a:pt x="2032" y="3812"/>
                  </a:cubicBezTo>
                  <a:cubicBezTo>
                    <a:pt x="2191" y="3720"/>
                    <a:pt x="2374" y="3629"/>
                    <a:pt x="2534" y="3538"/>
                  </a:cubicBezTo>
                  <a:lnTo>
                    <a:pt x="2671" y="3446"/>
                  </a:lnTo>
                  <a:close/>
                  <a:moveTo>
                    <a:pt x="1370" y="3469"/>
                  </a:moveTo>
                  <a:cubicBezTo>
                    <a:pt x="1552" y="3583"/>
                    <a:pt x="1735" y="3675"/>
                    <a:pt x="1917" y="3789"/>
                  </a:cubicBezTo>
                  <a:cubicBezTo>
                    <a:pt x="1712" y="3903"/>
                    <a:pt x="1507" y="4040"/>
                    <a:pt x="1324" y="4154"/>
                  </a:cubicBezTo>
                  <a:cubicBezTo>
                    <a:pt x="1119" y="4040"/>
                    <a:pt x="913" y="3926"/>
                    <a:pt x="731" y="3812"/>
                  </a:cubicBezTo>
                  <a:cubicBezTo>
                    <a:pt x="936" y="3698"/>
                    <a:pt x="1164" y="3583"/>
                    <a:pt x="1370" y="3469"/>
                  </a:cubicBezTo>
                  <a:close/>
                  <a:moveTo>
                    <a:pt x="12189" y="3583"/>
                  </a:moveTo>
                  <a:lnTo>
                    <a:pt x="12759" y="3903"/>
                  </a:lnTo>
                  <a:cubicBezTo>
                    <a:pt x="12554" y="4017"/>
                    <a:pt x="12326" y="4131"/>
                    <a:pt x="12120" y="4245"/>
                  </a:cubicBezTo>
                  <a:lnTo>
                    <a:pt x="11573" y="3926"/>
                  </a:lnTo>
                  <a:cubicBezTo>
                    <a:pt x="11778" y="3812"/>
                    <a:pt x="11983" y="3698"/>
                    <a:pt x="12189" y="3583"/>
                  </a:cubicBezTo>
                  <a:close/>
                  <a:moveTo>
                    <a:pt x="10865" y="3652"/>
                  </a:moveTo>
                  <a:lnTo>
                    <a:pt x="11390" y="3971"/>
                  </a:lnTo>
                  <a:cubicBezTo>
                    <a:pt x="11299" y="4017"/>
                    <a:pt x="11185" y="4063"/>
                    <a:pt x="11093" y="4131"/>
                  </a:cubicBezTo>
                  <a:lnTo>
                    <a:pt x="10842" y="4268"/>
                  </a:lnTo>
                  <a:lnTo>
                    <a:pt x="10317" y="3971"/>
                  </a:lnTo>
                  <a:lnTo>
                    <a:pt x="10477" y="3880"/>
                  </a:lnTo>
                  <a:cubicBezTo>
                    <a:pt x="10614" y="3812"/>
                    <a:pt x="10728" y="3720"/>
                    <a:pt x="10865" y="3652"/>
                  </a:cubicBezTo>
                  <a:close/>
                  <a:moveTo>
                    <a:pt x="9610" y="3675"/>
                  </a:moveTo>
                  <a:lnTo>
                    <a:pt x="10112" y="3971"/>
                  </a:lnTo>
                  <a:lnTo>
                    <a:pt x="9564" y="4291"/>
                  </a:lnTo>
                  <a:lnTo>
                    <a:pt x="9039" y="3994"/>
                  </a:lnTo>
                  <a:lnTo>
                    <a:pt x="9610" y="3675"/>
                  </a:lnTo>
                  <a:close/>
                  <a:moveTo>
                    <a:pt x="8331" y="3720"/>
                  </a:moveTo>
                  <a:lnTo>
                    <a:pt x="8834" y="3994"/>
                  </a:lnTo>
                  <a:lnTo>
                    <a:pt x="8286" y="4314"/>
                  </a:lnTo>
                  <a:lnTo>
                    <a:pt x="7784" y="4040"/>
                  </a:lnTo>
                  <a:lnTo>
                    <a:pt x="8331" y="3720"/>
                  </a:lnTo>
                  <a:close/>
                  <a:moveTo>
                    <a:pt x="7076" y="3743"/>
                  </a:moveTo>
                  <a:lnTo>
                    <a:pt x="7555" y="4017"/>
                  </a:lnTo>
                  <a:lnTo>
                    <a:pt x="7487" y="4063"/>
                  </a:lnTo>
                  <a:lnTo>
                    <a:pt x="7007" y="4337"/>
                  </a:lnTo>
                  <a:lnTo>
                    <a:pt x="6505" y="4063"/>
                  </a:lnTo>
                  <a:lnTo>
                    <a:pt x="6916" y="3835"/>
                  </a:lnTo>
                  <a:lnTo>
                    <a:pt x="7076" y="3743"/>
                  </a:lnTo>
                  <a:close/>
                  <a:moveTo>
                    <a:pt x="5798" y="3766"/>
                  </a:moveTo>
                  <a:lnTo>
                    <a:pt x="6300" y="4063"/>
                  </a:lnTo>
                  <a:lnTo>
                    <a:pt x="5729" y="4382"/>
                  </a:lnTo>
                  <a:lnTo>
                    <a:pt x="5227" y="4086"/>
                  </a:lnTo>
                  <a:lnTo>
                    <a:pt x="5798" y="3766"/>
                  </a:lnTo>
                  <a:close/>
                  <a:moveTo>
                    <a:pt x="4520" y="3789"/>
                  </a:moveTo>
                  <a:cubicBezTo>
                    <a:pt x="4679" y="3880"/>
                    <a:pt x="4816" y="3949"/>
                    <a:pt x="4953" y="4040"/>
                  </a:cubicBezTo>
                  <a:lnTo>
                    <a:pt x="5045" y="4086"/>
                  </a:lnTo>
                  <a:lnTo>
                    <a:pt x="4474" y="4405"/>
                  </a:lnTo>
                  <a:lnTo>
                    <a:pt x="4268" y="4314"/>
                  </a:lnTo>
                  <a:cubicBezTo>
                    <a:pt x="4154" y="4245"/>
                    <a:pt x="4040" y="4177"/>
                    <a:pt x="3949" y="4108"/>
                  </a:cubicBezTo>
                  <a:lnTo>
                    <a:pt x="4520" y="3789"/>
                  </a:lnTo>
                  <a:close/>
                  <a:moveTo>
                    <a:pt x="3264" y="3812"/>
                  </a:moveTo>
                  <a:cubicBezTo>
                    <a:pt x="3424" y="3903"/>
                    <a:pt x="3607" y="4017"/>
                    <a:pt x="3766" y="4108"/>
                  </a:cubicBezTo>
                  <a:cubicBezTo>
                    <a:pt x="3584" y="4223"/>
                    <a:pt x="3401" y="4337"/>
                    <a:pt x="3196" y="4451"/>
                  </a:cubicBezTo>
                  <a:cubicBezTo>
                    <a:pt x="3013" y="4337"/>
                    <a:pt x="2830" y="4245"/>
                    <a:pt x="2648" y="4131"/>
                  </a:cubicBezTo>
                  <a:cubicBezTo>
                    <a:pt x="2830" y="4040"/>
                    <a:pt x="2990" y="3949"/>
                    <a:pt x="3173" y="3857"/>
                  </a:cubicBezTo>
                  <a:lnTo>
                    <a:pt x="3264" y="3812"/>
                  </a:lnTo>
                  <a:close/>
                  <a:moveTo>
                    <a:pt x="1986" y="3835"/>
                  </a:moveTo>
                  <a:cubicBezTo>
                    <a:pt x="2169" y="3926"/>
                    <a:pt x="2351" y="4040"/>
                    <a:pt x="2534" y="4131"/>
                  </a:cubicBezTo>
                  <a:cubicBezTo>
                    <a:pt x="2328" y="4268"/>
                    <a:pt x="2123" y="4382"/>
                    <a:pt x="1940" y="4496"/>
                  </a:cubicBezTo>
                  <a:cubicBezTo>
                    <a:pt x="1735" y="4382"/>
                    <a:pt x="1552" y="4268"/>
                    <a:pt x="1347" y="4177"/>
                  </a:cubicBezTo>
                  <a:cubicBezTo>
                    <a:pt x="1552" y="4063"/>
                    <a:pt x="1780" y="3949"/>
                    <a:pt x="1986" y="3835"/>
                  </a:cubicBezTo>
                  <a:close/>
                  <a:moveTo>
                    <a:pt x="12805" y="3926"/>
                  </a:moveTo>
                  <a:lnTo>
                    <a:pt x="13376" y="4245"/>
                  </a:lnTo>
                  <a:cubicBezTo>
                    <a:pt x="13147" y="4359"/>
                    <a:pt x="12942" y="4474"/>
                    <a:pt x="12714" y="4588"/>
                  </a:cubicBezTo>
                  <a:lnTo>
                    <a:pt x="12189" y="4291"/>
                  </a:lnTo>
                  <a:cubicBezTo>
                    <a:pt x="12394" y="4154"/>
                    <a:pt x="12600" y="4040"/>
                    <a:pt x="12805" y="3926"/>
                  </a:cubicBezTo>
                  <a:close/>
                  <a:moveTo>
                    <a:pt x="11458" y="3994"/>
                  </a:moveTo>
                  <a:lnTo>
                    <a:pt x="11504" y="4017"/>
                  </a:lnTo>
                  <a:lnTo>
                    <a:pt x="12006" y="4314"/>
                  </a:lnTo>
                  <a:cubicBezTo>
                    <a:pt x="11915" y="4359"/>
                    <a:pt x="11824" y="4405"/>
                    <a:pt x="11732" y="4451"/>
                  </a:cubicBezTo>
                  <a:lnTo>
                    <a:pt x="11436" y="4611"/>
                  </a:lnTo>
                  <a:lnTo>
                    <a:pt x="10933" y="4314"/>
                  </a:lnTo>
                  <a:lnTo>
                    <a:pt x="11116" y="4200"/>
                  </a:lnTo>
                  <a:cubicBezTo>
                    <a:pt x="11230" y="4131"/>
                    <a:pt x="11344" y="4063"/>
                    <a:pt x="11458" y="3994"/>
                  </a:cubicBezTo>
                  <a:close/>
                  <a:moveTo>
                    <a:pt x="10203" y="4040"/>
                  </a:moveTo>
                  <a:lnTo>
                    <a:pt x="10728" y="4337"/>
                  </a:lnTo>
                  <a:lnTo>
                    <a:pt x="10157" y="4633"/>
                  </a:lnTo>
                  <a:lnTo>
                    <a:pt x="10135" y="4611"/>
                  </a:lnTo>
                  <a:lnTo>
                    <a:pt x="9655" y="4337"/>
                  </a:lnTo>
                  <a:lnTo>
                    <a:pt x="10203" y="4040"/>
                  </a:lnTo>
                  <a:close/>
                  <a:moveTo>
                    <a:pt x="8948" y="4063"/>
                  </a:moveTo>
                  <a:lnTo>
                    <a:pt x="9450" y="4359"/>
                  </a:lnTo>
                  <a:lnTo>
                    <a:pt x="8879" y="4656"/>
                  </a:lnTo>
                  <a:lnTo>
                    <a:pt x="8377" y="4382"/>
                  </a:lnTo>
                  <a:lnTo>
                    <a:pt x="8948" y="4063"/>
                  </a:lnTo>
                  <a:close/>
                  <a:moveTo>
                    <a:pt x="7669" y="4086"/>
                  </a:moveTo>
                  <a:lnTo>
                    <a:pt x="8172" y="4382"/>
                  </a:lnTo>
                  <a:lnTo>
                    <a:pt x="8126" y="4405"/>
                  </a:lnTo>
                  <a:lnTo>
                    <a:pt x="7624" y="4702"/>
                  </a:lnTo>
                  <a:lnTo>
                    <a:pt x="7122" y="4405"/>
                  </a:lnTo>
                  <a:lnTo>
                    <a:pt x="7555" y="4154"/>
                  </a:lnTo>
                  <a:lnTo>
                    <a:pt x="7669" y="4086"/>
                  </a:lnTo>
                  <a:close/>
                  <a:moveTo>
                    <a:pt x="6414" y="4108"/>
                  </a:moveTo>
                  <a:lnTo>
                    <a:pt x="6916" y="4405"/>
                  </a:lnTo>
                  <a:lnTo>
                    <a:pt x="6346" y="4725"/>
                  </a:lnTo>
                  <a:lnTo>
                    <a:pt x="5821" y="4428"/>
                  </a:lnTo>
                  <a:lnTo>
                    <a:pt x="6414" y="4108"/>
                  </a:lnTo>
                  <a:close/>
                  <a:moveTo>
                    <a:pt x="5136" y="4131"/>
                  </a:moveTo>
                  <a:lnTo>
                    <a:pt x="5638" y="4428"/>
                  </a:lnTo>
                  <a:lnTo>
                    <a:pt x="5067" y="4748"/>
                  </a:lnTo>
                  <a:lnTo>
                    <a:pt x="4542" y="4451"/>
                  </a:lnTo>
                  <a:lnTo>
                    <a:pt x="5136" y="4131"/>
                  </a:lnTo>
                  <a:close/>
                  <a:moveTo>
                    <a:pt x="3858" y="4154"/>
                  </a:moveTo>
                  <a:cubicBezTo>
                    <a:pt x="3995" y="4223"/>
                    <a:pt x="4109" y="4314"/>
                    <a:pt x="4246" y="4382"/>
                  </a:cubicBezTo>
                  <a:lnTo>
                    <a:pt x="4383" y="4451"/>
                  </a:lnTo>
                  <a:cubicBezTo>
                    <a:pt x="4200" y="4565"/>
                    <a:pt x="3995" y="4679"/>
                    <a:pt x="3812" y="4793"/>
                  </a:cubicBezTo>
                  <a:lnTo>
                    <a:pt x="3561" y="4656"/>
                  </a:lnTo>
                  <a:cubicBezTo>
                    <a:pt x="3470" y="4588"/>
                    <a:pt x="3355" y="4542"/>
                    <a:pt x="3264" y="4474"/>
                  </a:cubicBezTo>
                  <a:cubicBezTo>
                    <a:pt x="3447" y="4382"/>
                    <a:pt x="3629" y="4291"/>
                    <a:pt x="3812" y="4177"/>
                  </a:cubicBezTo>
                  <a:lnTo>
                    <a:pt x="3858" y="4154"/>
                  </a:lnTo>
                  <a:close/>
                  <a:moveTo>
                    <a:pt x="2579" y="4177"/>
                  </a:moveTo>
                  <a:cubicBezTo>
                    <a:pt x="2762" y="4291"/>
                    <a:pt x="2945" y="4382"/>
                    <a:pt x="3127" y="4496"/>
                  </a:cubicBezTo>
                  <a:cubicBezTo>
                    <a:pt x="2945" y="4611"/>
                    <a:pt x="2739" y="4725"/>
                    <a:pt x="2557" y="4839"/>
                  </a:cubicBezTo>
                  <a:cubicBezTo>
                    <a:pt x="2351" y="4725"/>
                    <a:pt x="2169" y="4611"/>
                    <a:pt x="1963" y="4496"/>
                  </a:cubicBezTo>
                  <a:cubicBezTo>
                    <a:pt x="2169" y="4405"/>
                    <a:pt x="2374" y="4291"/>
                    <a:pt x="2579" y="4177"/>
                  </a:cubicBezTo>
                  <a:close/>
                  <a:moveTo>
                    <a:pt x="12075" y="4337"/>
                  </a:moveTo>
                  <a:lnTo>
                    <a:pt x="12623" y="4656"/>
                  </a:lnTo>
                  <a:cubicBezTo>
                    <a:pt x="12531" y="4702"/>
                    <a:pt x="12440" y="4748"/>
                    <a:pt x="12371" y="4793"/>
                  </a:cubicBezTo>
                  <a:lnTo>
                    <a:pt x="12052" y="4953"/>
                  </a:lnTo>
                  <a:lnTo>
                    <a:pt x="11527" y="4656"/>
                  </a:lnTo>
                  <a:lnTo>
                    <a:pt x="11755" y="4542"/>
                  </a:lnTo>
                  <a:cubicBezTo>
                    <a:pt x="11869" y="4474"/>
                    <a:pt x="11983" y="4405"/>
                    <a:pt x="12075" y="4337"/>
                  </a:cubicBezTo>
                  <a:close/>
                  <a:moveTo>
                    <a:pt x="13399" y="4268"/>
                  </a:moveTo>
                  <a:lnTo>
                    <a:pt x="13992" y="4588"/>
                  </a:lnTo>
                  <a:cubicBezTo>
                    <a:pt x="13764" y="4702"/>
                    <a:pt x="13558" y="4816"/>
                    <a:pt x="13330" y="4953"/>
                  </a:cubicBezTo>
                  <a:lnTo>
                    <a:pt x="12782" y="4633"/>
                  </a:lnTo>
                  <a:cubicBezTo>
                    <a:pt x="12988" y="4519"/>
                    <a:pt x="13193" y="4382"/>
                    <a:pt x="13399" y="4268"/>
                  </a:cubicBezTo>
                  <a:close/>
                  <a:moveTo>
                    <a:pt x="10819" y="4382"/>
                  </a:moveTo>
                  <a:lnTo>
                    <a:pt x="11321" y="4679"/>
                  </a:lnTo>
                  <a:lnTo>
                    <a:pt x="10774" y="4976"/>
                  </a:lnTo>
                  <a:lnTo>
                    <a:pt x="10271" y="4702"/>
                  </a:lnTo>
                  <a:lnTo>
                    <a:pt x="10819" y="4382"/>
                  </a:lnTo>
                  <a:close/>
                  <a:moveTo>
                    <a:pt x="9541" y="4405"/>
                  </a:moveTo>
                  <a:lnTo>
                    <a:pt x="10043" y="4702"/>
                  </a:lnTo>
                  <a:lnTo>
                    <a:pt x="9495" y="4999"/>
                  </a:lnTo>
                  <a:lnTo>
                    <a:pt x="9404" y="4953"/>
                  </a:lnTo>
                  <a:lnTo>
                    <a:pt x="8993" y="4725"/>
                  </a:lnTo>
                  <a:lnTo>
                    <a:pt x="9541" y="4405"/>
                  </a:lnTo>
                  <a:close/>
                  <a:moveTo>
                    <a:pt x="8286" y="4428"/>
                  </a:moveTo>
                  <a:lnTo>
                    <a:pt x="8788" y="4725"/>
                  </a:lnTo>
                  <a:lnTo>
                    <a:pt x="8628" y="4793"/>
                  </a:lnTo>
                  <a:lnTo>
                    <a:pt x="8217" y="5044"/>
                  </a:lnTo>
                  <a:lnTo>
                    <a:pt x="7715" y="4748"/>
                  </a:lnTo>
                  <a:lnTo>
                    <a:pt x="8194" y="4496"/>
                  </a:lnTo>
                  <a:lnTo>
                    <a:pt x="8286" y="4428"/>
                  </a:lnTo>
                  <a:close/>
                  <a:moveTo>
                    <a:pt x="7007" y="4474"/>
                  </a:moveTo>
                  <a:lnTo>
                    <a:pt x="7510" y="4748"/>
                  </a:lnTo>
                  <a:lnTo>
                    <a:pt x="6962" y="5067"/>
                  </a:lnTo>
                  <a:lnTo>
                    <a:pt x="6437" y="4770"/>
                  </a:lnTo>
                  <a:lnTo>
                    <a:pt x="7007" y="4474"/>
                  </a:lnTo>
                  <a:close/>
                  <a:moveTo>
                    <a:pt x="5729" y="4496"/>
                  </a:moveTo>
                  <a:lnTo>
                    <a:pt x="6254" y="4770"/>
                  </a:lnTo>
                  <a:lnTo>
                    <a:pt x="5706" y="5090"/>
                  </a:lnTo>
                  <a:lnTo>
                    <a:pt x="5684" y="5090"/>
                  </a:lnTo>
                  <a:lnTo>
                    <a:pt x="5159" y="4816"/>
                  </a:lnTo>
                  <a:lnTo>
                    <a:pt x="5729" y="4496"/>
                  </a:lnTo>
                  <a:close/>
                  <a:moveTo>
                    <a:pt x="4474" y="4519"/>
                  </a:moveTo>
                  <a:lnTo>
                    <a:pt x="4976" y="4816"/>
                  </a:lnTo>
                  <a:cubicBezTo>
                    <a:pt x="4793" y="4907"/>
                    <a:pt x="4611" y="5021"/>
                    <a:pt x="4428" y="5136"/>
                  </a:cubicBezTo>
                  <a:lnTo>
                    <a:pt x="3880" y="4816"/>
                  </a:lnTo>
                  <a:cubicBezTo>
                    <a:pt x="4063" y="4725"/>
                    <a:pt x="4268" y="4611"/>
                    <a:pt x="4451" y="4519"/>
                  </a:cubicBezTo>
                  <a:close/>
                  <a:moveTo>
                    <a:pt x="3173" y="4519"/>
                  </a:moveTo>
                  <a:cubicBezTo>
                    <a:pt x="3287" y="4588"/>
                    <a:pt x="3401" y="4656"/>
                    <a:pt x="3515" y="4725"/>
                  </a:cubicBezTo>
                  <a:lnTo>
                    <a:pt x="3721" y="4839"/>
                  </a:lnTo>
                  <a:cubicBezTo>
                    <a:pt x="3538" y="4953"/>
                    <a:pt x="3355" y="5067"/>
                    <a:pt x="3173" y="5181"/>
                  </a:cubicBezTo>
                  <a:lnTo>
                    <a:pt x="3013" y="5090"/>
                  </a:lnTo>
                  <a:cubicBezTo>
                    <a:pt x="2876" y="5021"/>
                    <a:pt x="2716" y="4930"/>
                    <a:pt x="2579" y="4839"/>
                  </a:cubicBezTo>
                  <a:cubicBezTo>
                    <a:pt x="2785" y="4748"/>
                    <a:pt x="2990" y="4633"/>
                    <a:pt x="3173" y="4519"/>
                  </a:cubicBezTo>
                  <a:close/>
                  <a:moveTo>
                    <a:pt x="14015" y="4611"/>
                  </a:moveTo>
                  <a:lnTo>
                    <a:pt x="14540" y="4907"/>
                  </a:lnTo>
                  <a:cubicBezTo>
                    <a:pt x="14334" y="5021"/>
                    <a:pt x="14106" y="5136"/>
                    <a:pt x="13878" y="5273"/>
                  </a:cubicBezTo>
                  <a:lnTo>
                    <a:pt x="13399" y="4976"/>
                  </a:lnTo>
                  <a:cubicBezTo>
                    <a:pt x="13604" y="4862"/>
                    <a:pt x="13809" y="4725"/>
                    <a:pt x="14015" y="4611"/>
                  </a:cubicBezTo>
                  <a:close/>
                  <a:moveTo>
                    <a:pt x="12691" y="4702"/>
                  </a:moveTo>
                  <a:lnTo>
                    <a:pt x="13239" y="4999"/>
                  </a:lnTo>
                  <a:cubicBezTo>
                    <a:pt x="13102" y="5067"/>
                    <a:pt x="12965" y="5136"/>
                    <a:pt x="12828" y="5204"/>
                  </a:cubicBezTo>
                  <a:lnTo>
                    <a:pt x="12645" y="5318"/>
                  </a:lnTo>
                  <a:lnTo>
                    <a:pt x="12143" y="5021"/>
                  </a:lnTo>
                  <a:lnTo>
                    <a:pt x="12417" y="4862"/>
                  </a:lnTo>
                  <a:cubicBezTo>
                    <a:pt x="12508" y="4793"/>
                    <a:pt x="12600" y="4748"/>
                    <a:pt x="12691" y="4702"/>
                  </a:cubicBezTo>
                  <a:close/>
                  <a:moveTo>
                    <a:pt x="11436" y="4725"/>
                  </a:moveTo>
                  <a:lnTo>
                    <a:pt x="11938" y="5021"/>
                  </a:lnTo>
                  <a:lnTo>
                    <a:pt x="11390" y="5341"/>
                  </a:lnTo>
                  <a:lnTo>
                    <a:pt x="10865" y="5044"/>
                  </a:lnTo>
                  <a:lnTo>
                    <a:pt x="11436" y="4725"/>
                  </a:lnTo>
                  <a:close/>
                  <a:moveTo>
                    <a:pt x="10157" y="4748"/>
                  </a:moveTo>
                  <a:lnTo>
                    <a:pt x="10660" y="5044"/>
                  </a:lnTo>
                  <a:lnTo>
                    <a:pt x="10112" y="5364"/>
                  </a:lnTo>
                  <a:lnTo>
                    <a:pt x="9610" y="5067"/>
                  </a:lnTo>
                  <a:lnTo>
                    <a:pt x="10157" y="4748"/>
                  </a:lnTo>
                  <a:close/>
                  <a:moveTo>
                    <a:pt x="8879" y="4793"/>
                  </a:moveTo>
                  <a:lnTo>
                    <a:pt x="9358" y="5067"/>
                  </a:lnTo>
                  <a:lnTo>
                    <a:pt x="9381" y="5067"/>
                  </a:lnTo>
                  <a:lnTo>
                    <a:pt x="9267" y="5136"/>
                  </a:lnTo>
                  <a:lnTo>
                    <a:pt x="8834" y="5387"/>
                  </a:lnTo>
                  <a:lnTo>
                    <a:pt x="8697" y="5295"/>
                  </a:lnTo>
                  <a:lnTo>
                    <a:pt x="8331" y="5090"/>
                  </a:lnTo>
                  <a:lnTo>
                    <a:pt x="8697" y="4907"/>
                  </a:lnTo>
                  <a:lnTo>
                    <a:pt x="8879" y="4793"/>
                  </a:lnTo>
                  <a:close/>
                  <a:moveTo>
                    <a:pt x="7624" y="4816"/>
                  </a:moveTo>
                  <a:lnTo>
                    <a:pt x="8126" y="5090"/>
                  </a:lnTo>
                  <a:lnTo>
                    <a:pt x="7578" y="5409"/>
                  </a:lnTo>
                  <a:lnTo>
                    <a:pt x="7053" y="5113"/>
                  </a:lnTo>
                  <a:lnTo>
                    <a:pt x="7624" y="4816"/>
                  </a:lnTo>
                  <a:close/>
                  <a:moveTo>
                    <a:pt x="6346" y="4839"/>
                  </a:moveTo>
                  <a:lnTo>
                    <a:pt x="6848" y="5136"/>
                  </a:lnTo>
                  <a:lnTo>
                    <a:pt x="6346" y="5432"/>
                  </a:lnTo>
                  <a:cubicBezTo>
                    <a:pt x="6323" y="5432"/>
                    <a:pt x="6323" y="5432"/>
                    <a:pt x="6300" y="5455"/>
                  </a:cubicBezTo>
                  <a:lnTo>
                    <a:pt x="5775" y="5158"/>
                  </a:lnTo>
                  <a:lnTo>
                    <a:pt x="6346" y="4839"/>
                  </a:lnTo>
                  <a:close/>
                  <a:moveTo>
                    <a:pt x="5067" y="4862"/>
                  </a:moveTo>
                  <a:lnTo>
                    <a:pt x="5592" y="5158"/>
                  </a:lnTo>
                  <a:cubicBezTo>
                    <a:pt x="5410" y="5273"/>
                    <a:pt x="5227" y="5387"/>
                    <a:pt x="5045" y="5478"/>
                  </a:cubicBezTo>
                  <a:lnTo>
                    <a:pt x="4497" y="5181"/>
                  </a:lnTo>
                  <a:cubicBezTo>
                    <a:pt x="4679" y="5067"/>
                    <a:pt x="4885" y="4953"/>
                    <a:pt x="5067" y="4862"/>
                  </a:cubicBezTo>
                  <a:close/>
                  <a:moveTo>
                    <a:pt x="3789" y="4884"/>
                  </a:moveTo>
                  <a:lnTo>
                    <a:pt x="4337" y="5204"/>
                  </a:lnTo>
                  <a:cubicBezTo>
                    <a:pt x="4154" y="5295"/>
                    <a:pt x="3972" y="5409"/>
                    <a:pt x="3789" y="5524"/>
                  </a:cubicBezTo>
                  <a:lnTo>
                    <a:pt x="3196" y="5181"/>
                  </a:lnTo>
                  <a:cubicBezTo>
                    <a:pt x="3401" y="5090"/>
                    <a:pt x="3584" y="4976"/>
                    <a:pt x="3789" y="4884"/>
                  </a:cubicBezTo>
                  <a:close/>
                  <a:moveTo>
                    <a:pt x="14563" y="4930"/>
                  </a:moveTo>
                  <a:lnTo>
                    <a:pt x="15110" y="5227"/>
                  </a:lnTo>
                  <a:cubicBezTo>
                    <a:pt x="15133" y="5227"/>
                    <a:pt x="15133" y="5250"/>
                    <a:pt x="15156" y="5250"/>
                  </a:cubicBezTo>
                  <a:cubicBezTo>
                    <a:pt x="14928" y="5364"/>
                    <a:pt x="14722" y="5501"/>
                    <a:pt x="14494" y="5615"/>
                  </a:cubicBezTo>
                  <a:lnTo>
                    <a:pt x="13946" y="5295"/>
                  </a:lnTo>
                  <a:cubicBezTo>
                    <a:pt x="14152" y="5181"/>
                    <a:pt x="14357" y="5044"/>
                    <a:pt x="14563" y="4930"/>
                  </a:cubicBezTo>
                  <a:close/>
                  <a:moveTo>
                    <a:pt x="13307" y="5044"/>
                  </a:moveTo>
                  <a:lnTo>
                    <a:pt x="13787" y="5318"/>
                  </a:lnTo>
                  <a:cubicBezTo>
                    <a:pt x="13627" y="5409"/>
                    <a:pt x="13444" y="5501"/>
                    <a:pt x="13284" y="5592"/>
                  </a:cubicBezTo>
                  <a:lnTo>
                    <a:pt x="13216" y="5638"/>
                  </a:lnTo>
                  <a:lnTo>
                    <a:pt x="12737" y="5364"/>
                  </a:lnTo>
                  <a:lnTo>
                    <a:pt x="12874" y="5295"/>
                  </a:lnTo>
                  <a:cubicBezTo>
                    <a:pt x="13011" y="5204"/>
                    <a:pt x="13147" y="5113"/>
                    <a:pt x="13307" y="5044"/>
                  </a:cubicBezTo>
                  <a:close/>
                  <a:moveTo>
                    <a:pt x="12029" y="5067"/>
                  </a:moveTo>
                  <a:lnTo>
                    <a:pt x="12554" y="5364"/>
                  </a:lnTo>
                  <a:lnTo>
                    <a:pt x="11983" y="5683"/>
                  </a:lnTo>
                  <a:lnTo>
                    <a:pt x="11481" y="5387"/>
                  </a:lnTo>
                  <a:lnTo>
                    <a:pt x="12029" y="5067"/>
                  </a:lnTo>
                  <a:close/>
                  <a:moveTo>
                    <a:pt x="10774" y="5113"/>
                  </a:moveTo>
                  <a:lnTo>
                    <a:pt x="11276" y="5387"/>
                  </a:lnTo>
                  <a:lnTo>
                    <a:pt x="10705" y="5706"/>
                  </a:lnTo>
                  <a:lnTo>
                    <a:pt x="10226" y="5409"/>
                  </a:lnTo>
                  <a:lnTo>
                    <a:pt x="10774" y="5113"/>
                  </a:lnTo>
                  <a:close/>
                  <a:moveTo>
                    <a:pt x="9495" y="5136"/>
                  </a:moveTo>
                  <a:lnTo>
                    <a:pt x="9998" y="5409"/>
                  </a:lnTo>
                  <a:lnTo>
                    <a:pt x="9906" y="5455"/>
                  </a:lnTo>
                  <a:lnTo>
                    <a:pt x="9450" y="5729"/>
                  </a:lnTo>
                  <a:lnTo>
                    <a:pt x="8948" y="5455"/>
                  </a:lnTo>
                  <a:lnTo>
                    <a:pt x="9336" y="5227"/>
                  </a:lnTo>
                  <a:lnTo>
                    <a:pt x="9495" y="5136"/>
                  </a:lnTo>
                  <a:close/>
                  <a:moveTo>
                    <a:pt x="8217" y="5158"/>
                  </a:moveTo>
                  <a:lnTo>
                    <a:pt x="8651" y="5409"/>
                  </a:lnTo>
                  <a:lnTo>
                    <a:pt x="8719" y="5455"/>
                  </a:lnTo>
                  <a:lnTo>
                    <a:pt x="8172" y="5752"/>
                  </a:lnTo>
                  <a:lnTo>
                    <a:pt x="7989" y="5661"/>
                  </a:lnTo>
                  <a:lnTo>
                    <a:pt x="7669" y="5478"/>
                  </a:lnTo>
                  <a:lnTo>
                    <a:pt x="8217" y="5158"/>
                  </a:lnTo>
                  <a:close/>
                  <a:moveTo>
                    <a:pt x="6939" y="5181"/>
                  </a:moveTo>
                  <a:lnTo>
                    <a:pt x="7464" y="5478"/>
                  </a:lnTo>
                  <a:lnTo>
                    <a:pt x="6916" y="5797"/>
                  </a:lnTo>
                  <a:lnTo>
                    <a:pt x="6391" y="5501"/>
                  </a:lnTo>
                  <a:lnTo>
                    <a:pt x="6939" y="5181"/>
                  </a:lnTo>
                  <a:close/>
                  <a:moveTo>
                    <a:pt x="5684" y="5204"/>
                  </a:moveTo>
                  <a:lnTo>
                    <a:pt x="6209" y="5501"/>
                  </a:lnTo>
                  <a:cubicBezTo>
                    <a:pt x="6026" y="5615"/>
                    <a:pt x="5843" y="5729"/>
                    <a:pt x="5661" y="5820"/>
                  </a:cubicBezTo>
                  <a:lnTo>
                    <a:pt x="5090" y="5524"/>
                  </a:lnTo>
                  <a:cubicBezTo>
                    <a:pt x="5296" y="5409"/>
                    <a:pt x="5478" y="5318"/>
                    <a:pt x="5684" y="5204"/>
                  </a:cubicBezTo>
                  <a:close/>
                  <a:moveTo>
                    <a:pt x="4383" y="5227"/>
                  </a:moveTo>
                  <a:lnTo>
                    <a:pt x="4953" y="5546"/>
                  </a:lnTo>
                  <a:cubicBezTo>
                    <a:pt x="4771" y="5661"/>
                    <a:pt x="4565" y="5752"/>
                    <a:pt x="4383" y="5866"/>
                  </a:cubicBezTo>
                  <a:lnTo>
                    <a:pt x="3812" y="5546"/>
                  </a:lnTo>
                  <a:cubicBezTo>
                    <a:pt x="3995" y="5432"/>
                    <a:pt x="4200" y="5318"/>
                    <a:pt x="4383" y="5227"/>
                  </a:cubicBezTo>
                  <a:close/>
                  <a:moveTo>
                    <a:pt x="15179" y="5273"/>
                  </a:moveTo>
                  <a:cubicBezTo>
                    <a:pt x="15384" y="5387"/>
                    <a:pt x="15590" y="5478"/>
                    <a:pt x="15772" y="5592"/>
                  </a:cubicBezTo>
                  <a:cubicBezTo>
                    <a:pt x="15544" y="5706"/>
                    <a:pt x="15316" y="5843"/>
                    <a:pt x="15088" y="5957"/>
                  </a:cubicBezTo>
                  <a:cubicBezTo>
                    <a:pt x="14905" y="5866"/>
                    <a:pt x="14745" y="5752"/>
                    <a:pt x="14563" y="5638"/>
                  </a:cubicBezTo>
                  <a:cubicBezTo>
                    <a:pt x="14768" y="5524"/>
                    <a:pt x="14974" y="5387"/>
                    <a:pt x="15179" y="5273"/>
                  </a:cubicBezTo>
                  <a:close/>
                  <a:moveTo>
                    <a:pt x="13855" y="5341"/>
                  </a:moveTo>
                  <a:lnTo>
                    <a:pt x="14403" y="5661"/>
                  </a:lnTo>
                  <a:cubicBezTo>
                    <a:pt x="14243" y="5752"/>
                    <a:pt x="14083" y="5843"/>
                    <a:pt x="13924" y="5912"/>
                  </a:cubicBezTo>
                  <a:lnTo>
                    <a:pt x="13809" y="5980"/>
                  </a:lnTo>
                  <a:lnTo>
                    <a:pt x="13307" y="5683"/>
                  </a:lnTo>
                  <a:lnTo>
                    <a:pt x="13307" y="5661"/>
                  </a:lnTo>
                  <a:cubicBezTo>
                    <a:pt x="13490" y="5569"/>
                    <a:pt x="13672" y="5455"/>
                    <a:pt x="13855" y="5341"/>
                  </a:cubicBezTo>
                  <a:close/>
                  <a:moveTo>
                    <a:pt x="12645" y="5409"/>
                  </a:moveTo>
                  <a:lnTo>
                    <a:pt x="13125" y="5683"/>
                  </a:lnTo>
                  <a:lnTo>
                    <a:pt x="12531" y="6003"/>
                  </a:lnTo>
                  <a:lnTo>
                    <a:pt x="12075" y="5729"/>
                  </a:lnTo>
                  <a:lnTo>
                    <a:pt x="12645" y="5409"/>
                  </a:lnTo>
                  <a:close/>
                  <a:moveTo>
                    <a:pt x="11390" y="5455"/>
                  </a:moveTo>
                  <a:lnTo>
                    <a:pt x="11892" y="5729"/>
                  </a:lnTo>
                  <a:lnTo>
                    <a:pt x="11321" y="6049"/>
                  </a:lnTo>
                  <a:lnTo>
                    <a:pt x="10819" y="5775"/>
                  </a:lnTo>
                  <a:lnTo>
                    <a:pt x="11390" y="5455"/>
                  </a:lnTo>
                  <a:close/>
                  <a:moveTo>
                    <a:pt x="10112" y="5478"/>
                  </a:moveTo>
                  <a:lnTo>
                    <a:pt x="10614" y="5752"/>
                  </a:lnTo>
                  <a:lnTo>
                    <a:pt x="10568" y="5797"/>
                  </a:lnTo>
                  <a:lnTo>
                    <a:pt x="10043" y="6071"/>
                  </a:lnTo>
                  <a:lnTo>
                    <a:pt x="9541" y="5797"/>
                  </a:lnTo>
                  <a:lnTo>
                    <a:pt x="9975" y="5569"/>
                  </a:lnTo>
                  <a:lnTo>
                    <a:pt x="10112" y="5478"/>
                  </a:lnTo>
                  <a:close/>
                  <a:moveTo>
                    <a:pt x="8834" y="5501"/>
                  </a:moveTo>
                  <a:lnTo>
                    <a:pt x="9336" y="5797"/>
                  </a:lnTo>
                  <a:lnTo>
                    <a:pt x="8788" y="6117"/>
                  </a:lnTo>
                  <a:lnTo>
                    <a:pt x="8286" y="5820"/>
                  </a:lnTo>
                  <a:lnTo>
                    <a:pt x="8834" y="5501"/>
                  </a:lnTo>
                  <a:close/>
                  <a:moveTo>
                    <a:pt x="7555" y="5524"/>
                  </a:moveTo>
                  <a:lnTo>
                    <a:pt x="7943" y="5752"/>
                  </a:lnTo>
                  <a:lnTo>
                    <a:pt x="8057" y="5820"/>
                  </a:lnTo>
                  <a:lnTo>
                    <a:pt x="7510" y="6140"/>
                  </a:lnTo>
                  <a:lnTo>
                    <a:pt x="7281" y="6003"/>
                  </a:lnTo>
                  <a:lnTo>
                    <a:pt x="7007" y="5843"/>
                  </a:lnTo>
                  <a:lnTo>
                    <a:pt x="7555" y="5524"/>
                  </a:lnTo>
                  <a:close/>
                  <a:moveTo>
                    <a:pt x="6277" y="5546"/>
                  </a:moveTo>
                  <a:lnTo>
                    <a:pt x="6802" y="5843"/>
                  </a:lnTo>
                  <a:cubicBezTo>
                    <a:pt x="6619" y="5957"/>
                    <a:pt x="6437" y="6071"/>
                    <a:pt x="6254" y="6163"/>
                  </a:cubicBezTo>
                  <a:lnTo>
                    <a:pt x="5706" y="5866"/>
                  </a:lnTo>
                  <a:cubicBezTo>
                    <a:pt x="5889" y="5752"/>
                    <a:pt x="6094" y="5661"/>
                    <a:pt x="6277" y="5546"/>
                  </a:cubicBezTo>
                  <a:close/>
                  <a:moveTo>
                    <a:pt x="4999" y="5569"/>
                  </a:moveTo>
                  <a:lnTo>
                    <a:pt x="5547" y="5889"/>
                  </a:lnTo>
                  <a:cubicBezTo>
                    <a:pt x="5364" y="6003"/>
                    <a:pt x="5181" y="6094"/>
                    <a:pt x="4999" y="6208"/>
                  </a:cubicBezTo>
                  <a:lnTo>
                    <a:pt x="4405" y="5889"/>
                  </a:lnTo>
                  <a:cubicBezTo>
                    <a:pt x="4611" y="5775"/>
                    <a:pt x="4793" y="5683"/>
                    <a:pt x="4999" y="5569"/>
                  </a:cubicBezTo>
                  <a:close/>
                  <a:moveTo>
                    <a:pt x="14494" y="5706"/>
                  </a:moveTo>
                  <a:cubicBezTo>
                    <a:pt x="14677" y="5797"/>
                    <a:pt x="14837" y="5912"/>
                    <a:pt x="15019" y="6003"/>
                  </a:cubicBezTo>
                  <a:cubicBezTo>
                    <a:pt x="14859" y="6094"/>
                    <a:pt x="14700" y="6163"/>
                    <a:pt x="14563" y="6254"/>
                  </a:cubicBezTo>
                  <a:lnTo>
                    <a:pt x="14426" y="6322"/>
                  </a:lnTo>
                  <a:cubicBezTo>
                    <a:pt x="14243" y="6231"/>
                    <a:pt x="14083" y="6117"/>
                    <a:pt x="13901" y="6026"/>
                  </a:cubicBezTo>
                  <a:lnTo>
                    <a:pt x="13969" y="6003"/>
                  </a:lnTo>
                  <a:cubicBezTo>
                    <a:pt x="14129" y="5889"/>
                    <a:pt x="14289" y="5797"/>
                    <a:pt x="14471" y="5706"/>
                  </a:cubicBezTo>
                  <a:close/>
                  <a:moveTo>
                    <a:pt x="15795" y="5615"/>
                  </a:moveTo>
                  <a:cubicBezTo>
                    <a:pt x="16001" y="5729"/>
                    <a:pt x="16206" y="5820"/>
                    <a:pt x="16389" y="5934"/>
                  </a:cubicBezTo>
                  <a:cubicBezTo>
                    <a:pt x="16160" y="6071"/>
                    <a:pt x="15932" y="6186"/>
                    <a:pt x="15704" y="6322"/>
                  </a:cubicBezTo>
                  <a:cubicBezTo>
                    <a:pt x="15521" y="6208"/>
                    <a:pt x="15339" y="6094"/>
                    <a:pt x="15156" y="6003"/>
                  </a:cubicBezTo>
                  <a:cubicBezTo>
                    <a:pt x="15362" y="5866"/>
                    <a:pt x="15590" y="5752"/>
                    <a:pt x="15795" y="5615"/>
                  </a:cubicBezTo>
                  <a:close/>
                  <a:moveTo>
                    <a:pt x="13216" y="5729"/>
                  </a:moveTo>
                  <a:lnTo>
                    <a:pt x="13718" y="6026"/>
                  </a:lnTo>
                  <a:lnTo>
                    <a:pt x="13147" y="6345"/>
                  </a:lnTo>
                  <a:lnTo>
                    <a:pt x="13125" y="6322"/>
                  </a:lnTo>
                  <a:lnTo>
                    <a:pt x="12645" y="6049"/>
                  </a:lnTo>
                  <a:lnTo>
                    <a:pt x="13216" y="5729"/>
                  </a:lnTo>
                  <a:close/>
                  <a:moveTo>
                    <a:pt x="11983" y="5797"/>
                  </a:moveTo>
                  <a:lnTo>
                    <a:pt x="12440" y="6049"/>
                  </a:lnTo>
                  <a:lnTo>
                    <a:pt x="11869" y="6368"/>
                  </a:lnTo>
                  <a:lnTo>
                    <a:pt x="11436" y="6117"/>
                  </a:lnTo>
                  <a:lnTo>
                    <a:pt x="11983" y="5797"/>
                  </a:lnTo>
                  <a:close/>
                  <a:moveTo>
                    <a:pt x="10728" y="5820"/>
                  </a:moveTo>
                  <a:lnTo>
                    <a:pt x="11230" y="6117"/>
                  </a:lnTo>
                  <a:lnTo>
                    <a:pt x="11025" y="6208"/>
                  </a:lnTo>
                  <a:lnTo>
                    <a:pt x="10660" y="6437"/>
                  </a:lnTo>
                  <a:lnTo>
                    <a:pt x="10157" y="6140"/>
                  </a:lnTo>
                  <a:lnTo>
                    <a:pt x="10614" y="5889"/>
                  </a:lnTo>
                  <a:lnTo>
                    <a:pt x="10728" y="5820"/>
                  </a:lnTo>
                  <a:close/>
                  <a:moveTo>
                    <a:pt x="9450" y="5843"/>
                  </a:moveTo>
                  <a:lnTo>
                    <a:pt x="9952" y="6140"/>
                  </a:lnTo>
                  <a:lnTo>
                    <a:pt x="9381" y="6459"/>
                  </a:lnTo>
                  <a:lnTo>
                    <a:pt x="8879" y="6163"/>
                  </a:lnTo>
                  <a:lnTo>
                    <a:pt x="9450" y="5843"/>
                  </a:lnTo>
                  <a:close/>
                  <a:moveTo>
                    <a:pt x="8172" y="5889"/>
                  </a:moveTo>
                  <a:lnTo>
                    <a:pt x="8674" y="6163"/>
                  </a:lnTo>
                  <a:lnTo>
                    <a:pt x="8126" y="6482"/>
                  </a:lnTo>
                  <a:lnTo>
                    <a:pt x="7601" y="6186"/>
                  </a:lnTo>
                  <a:lnTo>
                    <a:pt x="8172" y="5889"/>
                  </a:lnTo>
                  <a:close/>
                  <a:moveTo>
                    <a:pt x="6893" y="5912"/>
                  </a:moveTo>
                  <a:lnTo>
                    <a:pt x="7236" y="6094"/>
                  </a:lnTo>
                  <a:lnTo>
                    <a:pt x="7418" y="6208"/>
                  </a:lnTo>
                  <a:cubicBezTo>
                    <a:pt x="7236" y="6300"/>
                    <a:pt x="7053" y="6414"/>
                    <a:pt x="6871" y="6528"/>
                  </a:cubicBezTo>
                  <a:lnTo>
                    <a:pt x="6574" y="6345"/>
                  </a:lnTo>
                  <a:lnTo>
                    <a:pt x="6323" y="6208"/>
                  </a:lnTo>
                  <a:cubicBezTo>
                    <a:pt x="6505" y="6094"/>
                    <a:pt x="6688" y="6003"/>
                    <a:pt x="6871" y="5912"/>
                  </a:cubicBezTo>
                  <a:close/>
                  <a:moveTo>
                    <a:pt x="5592" y="5912"/>
                  </a:moveTo>
                  <a:lnTo>
                    <a:pt x="6163" y="6231"/>
                  </a:lnTo>
                  <a:cubicBezTo>
                    <a:pt x="5980" y="6345"/>
                    <a:pt x="5798" y="6459"/>
                    <a:pt x="5615" y="6551"/>
                  </a:cubicBezTo>
                  <a:lnTo>
                    <a:pt x="5022" y="6231"/>
                  </a:lnTo>
                  <a:cubicBezTo>
                    <a:pt x="5227" y="6117"/>
                    <a:pt x="5410" y="6026"/>
                    <a:pt x="5592" y="5912"/>
                  </a:cubicBezTo>
                  <a:close/>
                  <a:moveTo>
                    <a:pt x="16412" y="5957"/>
                  </a:moveTo>
                  <a:cubicBezTo>
                    <a:pt x="16617" y="6071"/>
                    <a:pt x="16822" y="6163"/>
                    <a:pt x="17005" y="6277"/>
                  </a:cubicBezTo>
                  <a:cubicBezTo>
                    <a:pt x="16777" y="6414"/>
                    <a:pt x="16526" y="6528"/>
                    <a:pt x="16297" y="6665"/>
                  </a:cubicBezTo>
                  <a:cubicBezTo>
                    <a:pt x="16115" y="6551"/>
                    <a:pt x="15932" y="6459"/>
                    <a:pt x="15750" y="6345"/>
                  </a:cubicBezTo>
                  <a:cubicBezTo>
                    <a:pt x="15978" y="6208"/>
                    <a:pt x="16206" y="6094"/>
                    <a:pt x="16412" y="5957"/>
                  </a:cubicBezTo>
                  <a:close/>
                  <a:moveTo>
                    <a:pt x="15088" y="6026"/>
                  </a:moveTo>
                  <a:cubicBezTo>
                    <a:pt x="15270" y="6140"/>
                    <a:pt x="15453" y="6231"/>
                    <a:pt x="15635" y="6345"/>
                  </a:cubicBezTo>
                  <a:cubicBezTo>
                    <a:pt x="15498" y="6414"/>
                    <a:pt x="15339" y="6505"/>
                    <a:pt x="15202" y="6574"/>
                  </a:cubicBezTo>
                  <a:lnTo>
                    <a:pt x="15019" y="6688"/>
                  </a:lnTo>
                  <a:cubicBezTo>
                    <a:pt x="14837" y="6574"/>
                    <a:pt x="14677" y="6482"/>
                    <a:pt x="14494" y="6368"/>
                  </a:cubicBezTo>
                  <a:lnTo>
                    <a:pt x="14608" y="6322"/>
                  </a:lnTo>
                  <a:cubicBezTo>
                    <a:pt x="14768" y="6231"/>
                    <a:pt x="14928" y="6140"/>
                    <a:pt x="15088" y="6026"/>
                  </a:cubicBezTo>
                  <a:close/>
                  <a:moveTo>
                    <a:pt x="12554" y="6117"/>
                  </a:moveTo>
                  <a:lnTo>
                    <a:pt x="13056" y="6391"/>
                  </a:lnTo>
                  <a:lnTo>
                    <a:pt x="12486" y="6710"/>
                  </a:lnTo>
                  <a:cubicBezTo>
                    <a:pt x="12463" y="6710"/>
                    <a:pt x="12440" y="6688"/>
                    <a:pt x="12394" y="6688"/>
                  </a:cubicBezTo>
                  <a:lnTo>
                    <a:pt x="11983" y="6437"/>
                  </a:lnTo>
                  <a:lnTo>
                    <a:pt x="12554" y="6117"/>
                  </a:lnTo>
                  <a:close/>
                  <a:moveTo>
                    <a:pt x="13809" y="6071"/>
                  </a:moveTo>
                  <a:cubicBezTo>
                    <a:pt x="13992" y="6186"/>
                    <a:pt x="14175" y="6277"/>
                    <a:pt x="14334" y="6368"/>
                  </a:cubicBezTo>
                  <a:lnTo>
                    <a:pt x="13741" y="6710"/>
                  </a:lnTo>
                  <a:cubicBezTo>
                    <a:pt x="13581" y="6596"/>
                    <a:pt x="13421" y="6505"/>
                    <a:pt x="13239" y="6414"/>
                  </a:cubicBezTo>
                  <a:lnTo>
                    <a:pt x="13809" y="6071"/>
                  </a:lnTo>
                  <a:close/>
                  <a:moveTo>
                    <a:pt x="11321" y="6163"/>
                  </a:moveTo>
                  <a:lnTo>
                    <a:pt x="11778" y="6414"/>
                  </a:lnTo>
                  <a:lnTo>
                    <a:pt x="11458" y="6596"/>
                  </a:lnTo>
                  <a:lnTo>
                    <a:pt x="11207" y="6756"/>
                  </a:lnTo>
                  <a:lnTo>
                    <a:pt x="10774" y="6482"/>
                  </a:lnTo>
                  <a:lnTo>
                    <a:pt x="11070" y="6322"/>
                  </a:lnTo>
                  <a:lnTo>
                    <a:pt x="11321" y="6163"/>
                  </a:lnTo>
                  <a:close/>
                  <a:moveTo>
                    <a:pt x="10043" y="6186"/>
                  </a:moveTo>
                  <a:lnTo>
                    <a:pt x="10568" y="6482"/>
                  </a:lnTo>
                  <a:lnTo>
                    <a:pt x="9998" y="6802"/>
                  </a:lnTo>
                  <a:lnTo>
                    <a:pt x="9495" y="6505"/>
                  </a:lnTo>
                  <a:lnTo>
                    <a:pt x="10043" y="6186"/>
                  </a:lnTo>
                  <a:close/>
                  <a:moveTo>
                    <a:pt x="8765" y="6231"/>
                  </a:moveTo>
                  <a:lnTo>
                    <a:pt x="9290" y="6505"/>
                  </a:lnTo>
                  <a:lnTo>
                    <a:pt x="8765" y="6825"/>
                  </a:lnTo>
                  <a:lnTo>
                    <a:pt x="8742" y="6825"/>
                  </a:lnTo>
                  <a:lnTo>
                    <a:pt x="8217" y="6528"/>
                  </a:lnTo>
                  <a:lnTo>
                    <a:pt x="8765" y="6231"/>
                  </a:lnTo>
                  <a:close/>
                  <a:moveTo>
                    <a:pt x="7487" y="6254"/>
                  </a:moveTo>
                  <a:lnTo>
                    <a:pt x="8012" y="6551"/>
                  </a:lnTo>
                  <a:cubicBezTo>
                    <a:pt x="7829" y="6642"/>
                    <a:pt x="7669" y="6756"/>
                    <a:pt x="7487" y="6870"/>
                  </a:cubicBezTo>
                  <a:lnTo>
                    <a:pt x="6939" y="6551"/>
                  </a:lnTo>
                  <a:cubicBezTo>
                    <a:pt x="7122" y="6459"/>
                    <a:pt x="7304" y="6345"/>
                    <a:pt x="7487" y="6254"/>
                  </a:cubicBezTo>
                  <a:close/>
                  <a:moveTo>
                    <a:pt x="6209" y="6277"/>
                  </a:moveTo>
                  <a:lnTo>
                    <a:pt x="6505" y="6437"/>
                  </a:lnTo>
                  <a:lnTo>
                    <a:pt x="6756" y="6574"/>
                  </a:lnTo>
                  <a:cubicBezTo>
                    <a:pt x="6574" y="6688"/>
                    <a:pt x="6414" y="6802"/>
                    <a:pt x="6231" y="6893"/>
                  </a:cubicBezTo>
                  <a:lnTo>
                    <a:pt x="6026" y="6779"/>
                  </a:lnTo>
                  <a:lnTo>
                    <a:pt x="5638" y="6574"/>
                  </a:lnTo>
                  <a:cubicBezTo>
                    <a:pt x="5821" y="6459"/>
                    <a:pt x="6026" y="6368"/>
                    <a:pt x="6209" y="6277"/>
                  </a:cubicBezTo>
                  <a:close/>
                  <a:moveTo>
                    <a:pt x="17051" y="6300"/>
                  </a:moveTo>
                  <a:cubicBezTo>
                    <a:pt x="17233" y="6414"/>
                    <a:pt x="17439" y="6505"/>
                    <a:pt x="17621" y="6619"/>
                  </a:cubicBezTo>
                  <a:cubicBezTo>
                    <a:pt x="17370" y="6756"/>
                    <a:pt x="17142" y="6870"/>
                    <a:pt x="16891" y="7007"/>
                  </a:cubicBezTo>
                  <a:cubicBezTo>
                    <a:pt x="16708" y="6916"/>
                    <a:pt x="16526" y="6802"/>
                    <a:pt x="16366" y="6710"/>
                  </a:cubicBezTo>
                  <a:cubicBezTo>
                    <a:pt x="16594" y="6574"/>
                    <a:pt x="16822" y="6437"/>
                    <a:pt x="17051" y="6300"/>
                  </a:cubicBezTo>
                  <a:close/>
                  <a:moveTo>
                    <a:pt x="15704" y="6368"/>
                  </a:moveTo>
                  <a:cubicBezTo>
                    <a:pt x="15887" y="6482"/>
                    <a:pt x="16069" y="6574"/>
                    <a:pt x="16252" y="6688"/>
                  </a:cubicBezTo>
                  <a:cubicBezTo>
                    <a:pt x="16115" y="6756"/>
                    <a:pt x="15978" y="6825"/>
                    <a:pt x="15841" y="6916"/>
                  </a:cubicBezTo>
                  <a:lnTo>
                    <a:pt x="15613" y="7030"/>
                  </a:lnTo>
                  <a:cubicBezTo>
                    <a:pt x="15453" y="6939"/>
                    <a:pt x="15270" y="6825"/>
                    <a:pt x="15110" y="6733"/>
                  </a:cubicBezTo>
                  <a:lnTo>
                    <a:pt x="15247" y="6642"/>
                  </a:lnTo>
                  <a:cubicBezTo>
                    <a:pt x="15407" y="6574"/>
                    <a:pt x="15544" y="6459"/>
                    <a:pt x="15704" y="6368"/>
                  </a:cubicBezTo>
                  <a:close/>
                  <a:moveTo>
                    <a:pt x="14426" y="6414"/>
                  </a:moveTo>
                  <a:cubicBezTo>
                    <a:pt x="14608" y="6505"/>
                    <a:pt x="14791" y="6619"/>
                    <a:pt x="14974" y="6710"/>
                  </a:cubicBezTo>
                  <a:lnTo>
                    <a:pt x="14357" y="7053"/>
                  </a:lnTo>
                  <a:cubicBezTo>
                    <a:pt x="14175" y="6962"/>
                    <a:pt x="14015" y="6847"/>
                    <a:pt x="13855" y="6756"/>
                  </a:cubicBezTo>
                  <a:lnTo>
                    <a:pt x="14426" y="6414"/>
                  </a:lnTo>
                  <a:close/>
                  <a:moveTo>
                    <a:pt x="13170" y="6459"/>
                  </a:moveTo>
                  <a:cubicBezTo>
                    <a:pt x="13330" y="6551"/>
                    <a:pt x="13513" y="6642"/>
                    <a:pt x="13672" y="6733"/>
                  </a:cubicBezTo>
                  <a:lnTo>
                    <a:pt x="13079" y="7076"/>
                  </a:lnTo>
                  <a:cubicBezTo>
                    <a:pt x="12919" y="6984"/>
                    <a:pt x="12759" y="6870"/>
                    <a:pt x="12577" y="6779"/>
                  </a:cubicBezTo>
                  <a:lnTo>
                    <a:pt x="13170" y="6459"/>
                  </a:lnTo>
                  <a:close/>
                  <a:moveTo>
                    <a:pt x="11892" y="6482"/>
                  </a:moveTo>
                  <a:lnTo>
                    <a:pt x="12371" y="6756"/>
                  </a:lnTo>
                  <a:cubicBezTo>
                    <a:pt x="12371" y="6756"/>
                    <a:pt x="12371" y="6756"/>
                    <a:pt x="12394" y="6779"/>
                  </a:cubicBezTo>
                  <a:lnTo>
                    <a:pt x="12098" y="6916"/>
                  </a:lnTo>
                  <a:lnTo>
                    <a:pt x="11824" y="7099"/>
                  </a:lnTo>
                  <a:cubicBezTo>
                    <a:pt x="11778" y="7076"/>
                    <a:pt x="11732" y="7053"/>
                    <a:pt x="11687" y="7030"/>
                  </a:cubicBezTo>
                  <a:lnTo>
                    <a:pt x="11321" y="6802"/>
                  </a:lnTo>
                  <a:lnTo>
                    <a:pt x="11527" y="6688"/>
                  </a:lnTo>
                  <a:lnTo>
                    <a:pt x="11892" y="6482"/>
                  </a:lnTo>
                  <a:close/>
                  <a:moveTo>
                    <a:pt x="10660" y="6551"/>
                  </a:moveTo>
                  <a:lnTo>
                    <a:pt x="11116" y="6802"/>
                  </a:lnTo>
                  <a:lnTo>
                    <a:pt x="10545" y="7121"/>
                  </a:lnTo>
                  <a:lnTo>
                    <a:pt x="10089" y="6870"/>
                  </a:lnTo>
                  <a:lnTo>
                    <a:pt x="10660" y="6551"/>
                  </a:lnTo>
                  <a:close/>
                  <a:moveTo>
                    <a:pt x="9381" y="6574"/>
                  </a:moveTo>
                  <a:lnTo>
                    <a:pt x="9906" y="6847"/>
                  </a:lnTo>
                  <a:lnTo>
                    <a:pt x="9336" y="7190"/>
                  </a:lnTo>
                  <a:lnTo>
                    <a:pt x="8811" y="6893"/>
                  </a:lnTo>
                  <a:lnTo>
                    <a:pt x="9381" y="6574"/>
                  </a:lnTo>
                  <a:close/>
                  <a:moveTo>
                    <a:pt x="8103" y="6596"/>
                  </a:moveTo>
                  <a:lnTo>
                    <a:pt x="8628" y="6893"/>
                  </a:lnTo>
                  <a:cubicBezTo>
                    <a:pt x="8445" y="7007"/>
                    <a:pt x="8263" y="7099"/>
                    <a:pt x="8080" y="7213"/>
                  </a:cubicBezTo>
                  <a:lnTo>
                    <a:pt x="7532" y="6893"/>
                  </a:lnTo>
                  <a:cubicBezTo>
                    <a:pt x="7715" y="6802"/>
                    <a:pt x="7920" y="6688"/>
                    <a:pt x="8103" y="6596"/>
                  </a:cubicBezTo>
                  <a:close/>
                  <a:moveTo>
                    <a:pt x="6825" y="6619"/>
                  </a:moveTo>
                  <a:lnTo>
                    <a:pt x="7373" y="6939"/>
                  </a:lnTo>
                  <a:cubicBezTo>
                    <a:pt x="7190" y="7030"/>
                    <a:pt x="7007" y="7144"/>
                    <a:pt x="6825" y="7258"/>
                  </a:cubicBezTo>
                  <a:lnTo>
                    <a:pt x="6254" y="6916"/>
                  </a:lnTo>
                  <a:cubicBezTo>
                    <a:pt x="6437" y="6825"/>
                    <a:pt x="6619" y="6710"/>
                    <a:pt x="6825" y="6619"/>
                  </a:cubicBezTo>
                  <a:close/>
                  <a:moveTo>
                    <a:pt x="16320" y="6710"/>
                  </a:moveTo>
                  <a:cubicBezTo>
                    <a:pt x="16503" y="6825"/>
                    <a:pt x="16685" y="6916"/>
                    <a:pt x="16868" y="7030"/>
                  </a:cubicBezTo>
                  <a:cubicBezTo>
                    <a:pt x="16731" y="7099"/>
                    <a:pt x="16617" y="7167"/>
                    <a:pt x="16480" y="7235"/>
                  </a:cubicBezTo>
                  <a:lnTo>
                    <a:pt x="16206" y="7372"/>
                  </a:lnTo>
                  <a:cubicBezTo>
                    <a:pt x="16046" y="7281"/>
                    <a:pt x="15864" y="7190"/>
                    <a:pt x="15704" y="7076"/>
                  </a:cubicBezTo>
                  <a:lnTo>
                    <a:pt x="15887" y="6984"/>
                  </a:lnTo>
                  <a:cubicBezTo>
                    <a:pt x="16023" y="6893"/>
                    <a:pt x="16183" y="6802"/>
                    <a:pt x="16320" y="6710"/>
                  </a:cubicBezTo>
                  <a:close/>
                  <a:moveTo>
                    <a:pt x="15065" y="6756"/>
                  </a:moveTo>
                  <a:cubicBezTo>
                    <a:pt x="15225" y="6847"/>
                    <a:pt x="15407" y="6962"/>
                    <a:pt x="15590" y="7053"/>
                  </a:cubicBezTo>
                  <a:lnTo>
                    <a:pt x="14951" y="7395"/>
                  </a:lnTo>
                  <a:cubicBezTo>
                    <a:pt x="14791" y="7304"/>
                    <a:pt x="14608" y="7213"/>
                    <a:pt x="14449" y="7099"/>
                  </a:cubicBezTo>
                  <a:lnTo>
                    <a:pt x="15065" y="6756"/>
                  </a:lnTo>
                  <a:close/>
                  <a:moveTo>
                    <a:pt x="13787" y="6802"/>
                  </a:moveTo>
                  <a:cubicBezTo>
                    <a:pt x="13946" y="6893"/>
                    <a:pt x="14129" y="6984"/>
                    <a:pt x="14289" y="7076"/>
                  </a:cubicBezTo>
                  <a:lnTo>
                    <a:pt x="13672" y="7418"/>
                  </a:lnTo>
                  <a:cubicBezTo>
                    <a:pt x="13513" y="7327"/>
                    <a:pt x="13353" y="7235"/>
                    <a:pt x="13193" y="7144"/>
                  </a:cubicBezTo>
                  <a:lnTo>
                    <a:pt x="13787" y="6802"/>
                  </a:lnTo>
                  <a:close/>
                  <a:moveTo>
                    <a:pt x="12508" y="6825"/>
                  </a:moveTo>
                  <a:cubicBezTo>
                    <a:pt x="12668" y="6916"/>
                    <a:pt x="12851" y="7007"/>
                    <a:pt x="13011" y="7099"/>
                  </a:cubicBezTo>
                  <a:lnTo>
                    <a:pt x="12759" y="7258"/>
                  </a:lnTo>
                  <a:lnTo>
                    <a:pt x="12417" y="7441"/>
                  </a:lnTo>
                  <a:cubicBezTo>
                    <a:pt x="12257" y="7350"/>
                    <a:pt x="12098" y="7258"/>
                    <a:pt x="11915" y="7167"/>
                  </a:cubicBezTo>
                  <a:lnTo>
                    <a:pt x="12166" y="7030"/>
                  </a:lnTo>
                  <a:lnTo>
                    <a:pt x="12508" y="6825"/>
                  </a:lnTo>
                  <a:close/>
                  <a:moveTo>
                    <a:pt x="11230" y="6847"/>
                  </a:moveTo>
                  <a:lnTo>
                    <a:pt x="11641" y="7099"/>
                  </a:lnTo>
                  <a:cubicBezTo>
                    <a:pt x="11687" y="7121"/>
                    <a:pt x="11709" y="7121"/>
                    <a:pt x="11732" y="7144"/>
                  </a:cubicBezTo>
                  <a:lnTo>
                    <a:pt x="11162" y="7464"/>
                  </a:lnTo>
                  <a:cubicBezTo>
                    <a:pt x="11093" y="7441"/>
                    <a:pt x="11048" y="7395"/>
                    <a:pt x="10979" y="7372"/>
                  </a:cubicBezTo>
                  <a:lnTo>
                    <a:pt x="10660" y="7190"/>
                  </a:lnTo>
                  <a:lnTo>
                    <a:pt x="11230" y="6847"/>
                  </a:lnTo>
                  <a:close/>
                  <a:moveTo>
                    <a:pt x="9998" y="6916"/>
                  </a:moveTo>
                  <a:lnTo>
                    <a:pt x="10454" y="7167"/>
                  </a:lnTo>
                  <a:lnTo>
                    <a:pt x="9883" y="7509"/>
                  </a:lnTo>
                  <a:lnTo>
                    <a:pt x="9427" y="7235"/>
                  </a:lnTo>
                  <a:lnTo>
                    <a:pt x="9998" y="6916"/>
                  </a:lnTo>
                  <a:close/>
                  <a:moveTo>
                    <a:pt x="8719" y="6939"/>
                  </a:moveTo>
                  <a:lnTo>
                    <a:pt x="9244" y="7235"/>
                  </a:lnTo>
                  <a:lnTo>
                    <a:pt x="9222" y="7235"/>
                  </a:lnTo>
                  <a:cubicBezTo>
                    <a:pt x="9039" y="7350"/>
                    <a:pt x="8879" y="7464"/>
                    <a:pt x="8697" y="7555"/>
                  </a:cubicBezTo>
                  <a:lnTo>
                    <a:pt x="8149" y="7258"/>
                  </a:lnTo>
                  <a:cubicBezTo>
                    <a:pt x="8331" y="7144"/>
                    <a:pt x="8514" y="7053"/>
                    <a:pt x="8719" y="6939"/>
                  </a:cubicBezTo>
                  <a:close/>
                  <a:moveTo>
                    <a:pt x="7418" y="6962"/>
                  </a:moveTo>
                  <a:lnTo>
                    <a:pt x="7989" y="7281"/>
                  </a:lnTo>
                  <a:cubicBezTo>
                    <a:pt x="7806" y="7372"/>
                    <a:pt x="7624" y="7487"/>
                    <a:pt x="7441" y="7601"/>
                  </a:cubicBezTo>
                  <a:lnTo>
                    <a:pt x="6848" y="7258"/>
                  </a:lnTo>
                  <a:cubicBezTo>
                    <a:pt x="7053" y="7167"/>
                    <a:pt x="7236" y="7053"/>
                    <a:pt x="7418" y="6962"/>
                  </a:cubicBezTo>
                  <a:close/>
                  <a:moveTo>
                    <a:pt x="16297" y="7441"/>
                  </a:moveTo>
                  <a:lnTo>
                    <a:pt x="16297" y="7441"/>
                  </a:lnTo>
                  <a:cubicBezTo>
                    <a:pt x="16457" y="7532"/>
                    <a:pt x="16640" y="7624"/>
                    <a:pt x="16800" y="7738"/>
                  </a:cubicBezTo>
                  <a:cubicBezTo>
                    <a:pt x="16640" y="7624"/>
                    <a:pt x="16480" y="7532"/>
                    <a:pt x="16297" y="7441"/>
                  </a:cubicBezTo>
                  <a:close/>
                  <a:moveTo>
                    <a:pt x="15681" y="7099"/>
                  </a:moveTo>
                  <a:cubicBezTo>
                    <a:pt x="15841" y="7190"/>
                    <a:pt x="16023" y="7304"/>
                    <a:pt x="16206" y="7395"/>
                  </a:cubicBezTo>
                  <a:lnTo>
                    <a:pt x="15544" y="7760"/>
                  </a:lnTo>
                  <a:cubicBezTo>
                    <a:pt x="15384" y="7646"/>
                    <a:pt x="15202" y="7555"/>
                    <a:pt x="15042" y="7464"/>
                  </a:cubicBezTo>
                  <a:lnTo>
                    <a:pt x="15681" y="7099"/>
                  </a:lnTo>
                  <a:close/>
                  <a:moveTo>
                    <a:pt x="14403" y="7144"/>
                  </a:moveTo>
                  <a:cubicBezTo>
                    <a:pt x="14563" y="7235"/>
                    <a:pt x="14745" y="7327"/>
                    <a:pt x="14905" y="7418"/>
                  </a:cubicBezTo>
                  <a:lnTo>
                    <a:pt x="14289" y="7783"/>
                  </a:lnTo>
                  <a:cubicBezTo>
                    <a:pt x="14106" y="7669"/>
                    <a:pt x="13946" y="7578"/>
                    <a:pt x="13787" y="7487"/>
                  </a:cubicBezTo>
                  <a:lnTo>
                    <a:pt x="14403" y="7144"/>
                  </a:lnTo>
                  <a:close/>
                  <a:moveTo>
                    <a:pt x="13125" y="7167"/>
                  </a:moveTo>
                  <a:cubicBezTo>
                    <a:pt x="13284" y="7258"/>
                    <a:pt x="13467" y="7350"/>
                    <a:pt x="13627" y="7441"/>
                  </a:cubicBezTo>
                  <a:lnTo>
                    <a:pt x="13399" y="7578"/>
                  </a:lnTo>
                  <a:lnTo>
                    <a:pt x="13011" y="7806"/>
                  </a:lnTo>
                  <a:cubicBezTo>
                    <a:pt x="12851" y="7692"/>
                    <a:pt x="12691" y="7601"/>
                    <a:pt x="12531" y="7509"/>
                  </a:cubicBezTo>
                  <a:lnTo>
                    <a:pt x="12805" y="7350"/>
                  </a:lnTo>
                  <a:lnTo>
                    <a:pt x="13125" y="7167"/>
                  </a:lnTo>
                  <a:close/>
                  <a:moveTo>
                    <a:pt x="11846" y="7213"/>
                  </a:moveTo>
                  <a:cubicBezTo>
                    <a:pt x="12006" y="7304"/>
                    <a:pt x="12189" y="7395"/>
                    <a:pt x="12349" y="7487"/>
                  </a:cubicBezTo>
                  <a:lnTo>
                    <a:pt x="11755" y="7829"/>
                  </a:lnTo>
                  <a:cubicBezTo>
                    <a:pt x="11595" y="7715"/>
                    <a:pt x="11413" y="7624"/>
                    <a:pt x="11253" y="7532"/>
                  </a:cubicBezTo>
                  <a:lnTo>
                    <a:pt x="11846" y="7213"/>
                  </a:lnTo>
                  <a:close/>
                  <a:moveTo>
                    <a:pt x="10568" y="7235"/>
                  </a:moveTo>
                  <a:lnTo>
                    <a:pt x="10933" y="7441"/>
                  </a:lnTo>
                  <a:cubicBezTo>
                    <a:pt x="10979" y="7464"/>
                    <a:pt x="11025" y="7487"/>
                    <a:pt x="11070" y="7509"/>
                  </a:cubicBezTo>
                  <a:lnTo>
                    <a:pt x="10500" y="7852"/>
                  </a:lnTo>
                  <a:cubicBezTo>
                    <a:pt x="10431" y="7806"/>
                    <a:pt x="10340" y="7760"/>
                    <a:pt x="10271" y="7715"/>
                  </a:cubicBezTo>
                  <a:lnTo>
                    <a:pt x="9975" y="7555"/>
                  </a:lnTo>
                  <a:lnTo>
                    <a:pt x="10568" y="7235"/>
                  </a:lnTo>
                  <a:close/>
                  <a:moveTo>
                    <a:pt x="9336" y="7281"/>
                  </a:moveTo>
                  <a:lnTo>
                    <a:pt x="9792" y="7555"/>
                  </a:lnTo>
                  <a:lnTo>
                    <a:pt x="9678" y="7624"/>
                  </a:lnTo>
                  <a:cubicBezTo>
                    <a:pt x="9518" y="7715"/>
                    <a:pt x="9381" y="7806"/>
                    <a:pt x="9244" y="7875"/>
                  </a:cubicBezTo>
                  <a:lnTo>
                    <a:pt x="8742" y="7601"/>
                  </a:lnTo>
                  <a:cubicBezTo>
                    <a:pt x="8925" y="7509"/>
                    <a:pt x="9107" y="7418"/>
                    <a:pt x="9267" y="7327"/>
                  </a:cubicBezTo>
                  <a:lnTo>
                    <a:pt x="9336" y="7281"/>
                  </a:lnTo>
                  <a:close/>
                  <a:moveTo>
                    <a:pt x="8035" y="7304"/>
                  </a:moveTo>
                  <a:lnTo>
                    <a:pt x="8605" y="7624"/>
                  </a:lnTo>
                  <a:cubicBezTo>
                    <a:pt x="8400" y="7738"/>
                    <a:pt x="8217" y="7829"/>
                    <a:pt x="8035" y="7943"/>
                  </a:cubicBezTo>
                  <a:lnTo>
                    <a:pt x="7464" y="7601"/>
                  </a:lnTo>
                  <a:cubicBezTo>
                    <a:pt x="7647" y="7509"/>
                    <a:pt x="7852" y="7395"/>
                    <a:pt x="8035" y="7304"/>
                  </a:cubicBezTo>
                  <a:close/>
                  <a:moveTo>
                    <a:pt x="15019" y="7487"/>
                  </a:moveTo>
                  <a:cubicBezTo>
                    <a:pt x="15179" y="7578"/>
                    <a:pt x="15362" y="7669"/>
                    <a:pt x="15521" y="7760"/>
                  </a:cubicBezTo>
                  <a:lnTo>
                    <a:pt x="14882" y="8126"/>
                  </a:lnTo>
                  <a:cubicBezTo>
                    <a:pt x="14722" y="8034"/>
                    <a:pt x="14540" y="7943"/>
                    <a:pt x="14380" y="7829"/>
                  </a:cubicBezTo>
                  <a:lnTo>
                    <a:pt x="15019" y="7487"/>
                  </a:lnTo>
                  <a:close/>
                  <a:moveTo>
                    <a:pt x="13741" y="7509"/>
                  </a:moveTo>
                  <a:cubicBezTo>
                    <a:pt x="13901" y="7601"/>
                    <a:pt x="14083" y="7692"/>
                    <a:pt x="14243" y="7783"/>
                  </a:cubicBezTo>
                  <a:lnTo>
                    <a:pt x="14038" y="7920"/>
                  </a:lnTo>
                  <a:lnTo>
                    <a:pt x="13604" y="8148"/>
                  </a:lnTo>
                  <a:cubicBezTo>
                    <a:pt x="13444" y="8057"/>
                    <a:pt x="13284" y="7966"/>
                    <a:pt x="13125" y="7852"/>
                  </a:cubicBezTo>
                  <a:lnTo>
                    <a:pt x="13444" y="7669"/>
                  </a:lnTo>
                  <a:lnTo>
                    <a:pt x="13741" y="7509"/>
                  </a:lnTo>
                  <a:close/>
                  <a:moveTo>
                    <a:pt x="12463" y="7555"/>
                  </a:moveTo>
                  <a:cubicBezTo>
                    <a:pt x="12623" y="7646"/>
                    <a:pt x="12805" y="7738"/>
                    <a:pt x="12965" y="7829"/>
                  </a:cubicBezTo>
                  <a:lnTo>
                    <a:pt x="12349" y="8171"/>
                  </a:lnTo>
                  <a:cubicBezTo>
                    <a:pt x="12189" y="8080"/>
                    <a:pt x="12029" y="7989"/>
                    <a:pt x="11846" y="7875"/>
                  </a:cubicBezTo>
                  <a:lnTo>
                    <a:pt x="12463" y="7555"/>
                  </a:lnTo>
                  <a:close/>
                  <a:moveTo>
                    <a:pt x="11162" y="7578"/>
                  </a:moveTo>
                  <a:cubicBezTo>
                    <a:pt x="11344" y="7669"/>
                    <a:pt x="11527" y="7760"/>
                    <a:pt x="11687" y="7852"/>
                  </a:cubicBezTo>
                  <a:lnTo>
                    <a:pt x="11093" y="8194"/>
                  </a:lnTo>
                  <a:cubicBezTo>
                    <a:pt x="10933" y="8103"/>
                    <a:pt x="10751" y="7989"/>
                    <a:pt x="10591" y="7897"/>
                  </a:cubicBezTo>
                  <a:lnTo>
                    <a:pt x="11162" y="7578"/>
                  </a:lnTo>
                  <a:close/>
                  <a:moveTo>
                    <a:pt x="9883" y="7601"/>
                  </a:moveTo>
                  <a:lnTo>
                    <a:pt x="10226" y="7783"/>
                  </a:lnTo>
                  <a:cubicBezTo>
                    <a:pt x="10294" y="7829"/>
                    <a:pt x="10363" y="7852"/>
                    <a:pt x="10408" y="7897"/>
                  </a:cubicBezTo>
                  <a:lnTo>
                    <a:pt x="10317" y="7943"/>
                  </a:lnTo>
                  <a:cubicBezTo>
                    <a:pt x="10157" y="8034"/>
                    <a:pt x="9998" y="8148"/>
                    <a:pt x="9838" y="8240"/>
                  </a:cubicBezTo>
                  <a:cubicBezTo>
                    <a:pt x="9747" y="8171"/>
                    <a:pt x="9655" y="8126"/>
                    <a:pt x="9564" y="8057"/>
                  </a:cubicBezTo>
                  <a:lnTo>
                    <a:pt x="9313" y="7920"/>
                  </a:lnTo>
                  <a:cubicBezTo>
                    <a:pt x="9450" y="7852"/>
                    <a:pt x="9587" y="7783"/>
                    <a:pt x="9724" y="7692"/>
                  </a:cubicBezTo>
                  <a:lnTo>
                    <a:pt x="9883" y="7601"/>
                  </a:lnTo>
                  <a:close/>
                  <a:moveTo>
                    <a:pt x="8651" y="7646"/>
                  </a:moveTo>
                  <a:lnTo>
                    <a:pt x="9153" y="7943"/>
                  </a:lnTo>
                  <a:cubicBezTo>
                    <a:pt x="8970" y="8034"/>
                    <a:pt x="8788" y="8148"/>
                    <a:pt x="8582" y="8263"/>
                  </a:cubicBezTo>
                  <a:lnTo>
                    <a:pt x="8080" y="7966"/>
                  </a:lnTo>
                  <a:cubicBezTo>
                    <a:pt x="8263" y="7852"/>
                    <a:pt x="8468" y="7760"/>
                    <a:pt x="8651" y="7646"/>
                  </a:cubicBezTo>
                  <a:close/>
                  <a:moveTo>
                    <a:pt x="14357" y="7852"/>
                  </a:moveTo>
                  <a:cubicBezTo>
                    <a:pt x="14517" y="7943"/>
                    <a:pt x="14700" y="8034"/>
                    <a:pt x="14859" y="8126"/>
                  </a:cubicBezTo>
                  <a:lnTo>
                    <a:pt x="14677" y="8240"/>
                  </a:lnTo>
                  <a:lnTo>
                    <a:pt x="14220" y="8491"/>
                  </a:lnTo>
                  <a:cubicBezTo>
                    <a:pt x="14060" y="8400"/>
                    <a:pt x="13878" y="8308"/>
                    <a:pt x="13718" y="8217"/>
                  </a:cubicBezTo>
                  <a:lnTo>
                    <a:pt x="14083" y="8012"/>
                  </a:lnTo>
                  <a:lnTo>
                    <a:pt x="14357" y="7852"/>
                  </a:lnTo>
                  <a:close/>
                  <a:moveTo>
                    <a:pt x="13079" y="7875"/>
                  </a:moveTo>
                  <a:cubicBezTo>
                    <a:pt x="13239" y="7989"/>
                    <a:pt x="13421" y="8080"/>
                    <a:pt x="13581" y="8171"/>
                  </a:cubicBezTo>
                  <a:lnTo>
                    <a:pt x="12965" y="8537"/>
                  </a:lnTo>
                  <a:cubicBezTo>
                    <a:pt x="12782" y="8422"/>
                    <a:pt x="12623" y="8331"/>
                    <a:pt x="12463" y="8240"/>
                  </a:cubicBezTo>
                  <a:lnTo>
                    <a:pt x="13079" y="7875"/>
                  </a:lnTo>
                  <a:close/>
                  <a:moveTo>
                    <a:pt x="11801" y="7920"/>
                  </a:moveTo>
                  <a:cubicBezTo>
                    <a:pt x="11961" y="8012"/>
                    <a:pt x="12143" y="8103"/>
                    <a:pt x="12303" y="8194"/>
                  </a:cubicBezTo>
                  <a:lnTo>
                    <a:pt x="11687" y="8559"/>
                  </a:lnTo>
                  <a:cubicBezTo>
                    <a:pt x="11527" y="8445"/>
                    <a:pt x="11344" y="8354"/>
                    <a:pt x="11185" y="8263"/>
                  </a:cubicBezTo>
                  <a:lnTo>
                    <a:pt x="11801" y="7920"/>
                  </a:lnTo>
                  <a:close/>
                  <a:moveTo>
                    <a:pt x="10500" y="7943"/>
                  </a:moveTo>
                  <a:cubicBezTo>
                    <a:pt x="10682" y="8034"/>
                    <a:pt x="10865" y="8148"/>
                    <a:pt x="11025" y="8240"/>
                  </a:cubicBezTo>
                  <a:lnTo>
                    <a:pt x="10956" y="8285"/>
                  </a:lnTo>
                  <a:cubicBezTo>
                    <a:pt x="10774" y="8377"/>
                    <a:pt x="10614" y="8491"/>
                    <a:pt x="10454" y="8582"/>
                  </a:cubicBezTo>
                  <a:cubicBezTo>
                    <a:pt x="10271" y="8468"/>
                    <a:pt x="10089" y="8377"/>
                    <a:pt x="9906" y="8263"/>
                  </a:cubicBezTo>
                  <a:cubicBezTo>
                    <a:pt x="10066" y="8194"/>
                    <a:pt x="10203" y="8103"/>
                    <a:pt x="10363" y="8034"/>
                  </a:cubicBezTo>
                  <a:lnTo>
                    <a:pt x="10500" y="7943"/>
                  </a:lnTo>
                  <a:close/>
                  <a:moveTo>
                    <a:pt x="9222" y="7966"/>
                  </a:moveTo>
                  <a:lnTo>
                    <a:pt x="9518" y="8148"/>
                  </a:lnTo>
                  <a:cubicBezTo>
                    <a:pt x="9610" y="8194"/>
                    <a:pt x="9678" y="8240"/>
                    <a:pt x="9769" y="8285"/>
                  </a:cubicBezTo>
                  <a:cubicBezTo>
                    <a:pt x="9587" y="8377"/>
                    <a:pt x="9381" y="8491"/>
                    <a:pt x="9199" y="8605"/>
                  </a:cubicBezTo>
                  <a:cubicBezTo>
                    <a:pt x="9130" y="8582"/>
                    <a:pt x="9085" y="8537"/>
                    <a:pt x="9016" y="8514"/>
                  </a:cubicBezTo>
                  <a:lnTo>
                    <a:pt x="8628" y="8285"/>
                  </a:lnTo>
                  <a:cubicBezTo>
                    <a:pt x="8834" y="8171"/>
                    <a:pt x="9016" y="8080"/>
                    <a:pt x="9222" y="7966"/>
                  </a:cubicBezTo>
                  <a:close/>
                  <a:moveTo>
                    <a:pt x="14312" y="8559"/>
                  </a:moveTo>
                  <a:lnTo>
                    <a:pt x="14312" y="8559"/>
                  </a:lnTo>
                  <a:cubicBezTo>
                    <a:pt x="14426" y="8628"/>
                    <a:pt x="14540" y="8696"/>
                    <a:pt x="14677" y="8765"/>
                  </a:cubicBezTo>
                  <a:cubicBezTo>
                    <a:pt x="14563" y="8696"/>
                    <a:pt x="14449" y="8628"/>
                    <a:pt x="14312" y="8559"/>
                  </a:cubicBezTo>
                  <a:close/>
                  <a:moveTo>
                    <a:pt x="13695" y="8217"/>
                  </a:moveTo>
                  <a:cubicBezTo>
                    <a:pt x="13855" y="8331"/>
                    <a:pt x="14038" y="8422"/>
                    <a:pt x="14197" y="8514"/>
                  </a:cubicBezTo>
                  <a:lnTo>
                    <a:pt x="13558" y="8879"/>
                  </a:lnTo>
                  <a:cubicBezTo>
                    <a:pt x="13399" y="8788"/>
                    <a:pt x="13216" y="8673"/>
                    <a:pt x="13056" y="8582"/>
                  </a:cubicBezTo>
                  <a:lnTo>
                    <a:pt x="13695" y="8217"/>
                  </a:lnTo>
                  <a:close/>
                  <a:moveTo>
                    <a:pt x="12417" y="8263"/>
                  </a:moveTo>
                  <a:cubicBezTo>
                    <a:pt x="12577" y="8354"/>
                    <a:pt x="12759" y="8445"/>
                    <a:pt x="12919" y="8537"/>
                  </a:cubicBezTo>
                  <a:lnTo>
                    <a:pt x="12303" y="8902"/>
                  </a:lnTo>
                  <a:cubicBezTo>
                    <a:pt x="12120" y="8810"/>
                    <a:pt x="11961" y="8696"/>
                    <a:pt x="11778" y="8605"/>
                  </a:cubicBezTo>
                  <a:lnTo>
                    <a:pt x="12417" y="8263"/>
                  </a:lnTo>
                  <a:close/>
                  <a:moveTo>
                    <a:pt x="11116" y="8285"/>
                  </a:moveTo>
                  <a:cubicBezTo>
                    <a:pt x="11299" y="8377"/>
                    <a:pt x="11481" y="8491"/>
                    <a:pt x="11641" y="8582"/>
                  </a:cubicBezTo>
                  <a:lnTo>
                    <a:pt x="11595" y="8605"/>
                  </a:lnTo>
                  <a:cubicBezTo>
                    <a:pt x="11413" y="8719"/>
                    <a:pt x="11230" y="8833"/>
                    <a:pt x="11048" y="8925"/>
                  </a:cubicBezTo>
                  <a:cubicBezTo>
                    <a:pt x="10865" y="8833"/>
                    <a:pt x="10682" y="8719"/>
                    <a:pt x="10500" y="8628"/>
                  </a:cubicBezTo>
                  <a:cubicBezTo>
                    <a:pt x="10660" y="8537"/>
                    <a:pt x="10842" y="8445"/>
                    <a:pt x="11002" y="8354"/>
                  </a:cubicBezTo>
                  <a:lnTo>
                    <a:pt x="11116" y="8285"/>
                  </a:lnTo>
                  <a:close/>
                  <a:moveTo>
                    <a:pt x="9838" y="8308"/>
                  </a:moveTo>
                  <a:cubicBezTo>
                    <a:pt x="10020" y="8422"/>
                    <a:pt x="10203" y="8514"/>
                    <a:pt x="10386" y="8628"/>
                  </a:cubicBezTo>
                  <a:cubicBezTo>
                    <a:pt x="10180" y="8742"/>
                    <a:pt x="9998" y="8856"/>
                    <a:pt x="9792" y="8970"/>
                  </a:cubicBezTo>
                  <a:cubicBezTo>
                    <a:pt x="9610" y="8856"/>
                    <a:pt x="9427" y="8742"/>
                    <a:pt x="9222" y="8628"/>
                  </a:cubicBezTo>
                  <a:cubicBezTo>
                    <a:pt x="9427" y="8514"/>
                    <a:pt x="9632" y="8422"/>
                    <a:pt x="9838" y="8308"/>
                  </a:cubicBezTo>
                  <a:close/>
                  <a:moveTo>
                    <a:pt x="13033" y="8605"/>
                  </a:moveTo>
                  <a:cubicBezTo>
                    <a:pt x="13193" y="8696"/>
                    <a:pt x="13376" y="8788"/>
                    <a:pt x="13536" y="8879"/>
                  </a:cubicBezTo>
                  <a:lnTo>
                    <a:pt x="12896" y="9244"/>
                  </a:lnTo>
                  <a:cubicBezTo>
                    <a:pt x="12737" y="9153"/>
                    <a:pt x="12554" y="9061"/>
                    <a:pt x="12394" y="8947"/>
                  </a:cubicBezTo>
                  <a:lnTo>
                    <a:pt x="13033" y="8605"/>
                  </a:lnTo>
                  <a:close/>
                  <a:moveTo>
                    <a:pt x="11732" y="8628"/>
                  </a:moveTo>
                  <a:cubicBezTo>
                    <a:pt x="11915" y="8719"/>
                    <a:pt x="12098" y="8833"/>
                    <a:pt x="12280" y="8925"/>
                  </a:cubicBezTo>
                  <a:lnTo>
                    <a:pt x="12234" y="8947"/>
                  </a:lnTo>
                  <a:cubicBezTo>
                    <a:pt x="12029" y="9061"/>
                    <a:pt x="11846" y="9176"/>
                    <a:pt x="11641" y="9290"/>
                  </a:cubicBezTo>
                  <a:cubicBezTo>
                    <a:pt x="11458" y="9176"/>
                    <a:pt x="11276" y="9084"/>
                    <a:pt x="11116" y="8970"/>
                  </a:cubicBezTo>
                  <a:cubicBezTo>
                    <a:pt x="11276" y="8879"/>
                    <a:pt x="11458" y="8788"/>
                    <a:pt x="11641" y="8673"/>
                  </a:cubicBezTo>
                  <a:lnTo>
                    <a:pt x="11732" y="8628"/>
                  </a:lnTo>
                  <a:close/>
                  <a:moveTo>
                    <a:pt x="10454" y="8651"/>
                  </a:moveTo>
                  <a:cubicBezTo>
                    <a:pt x="10637" y="8765"/>
                    <a:pt x="10819" y="8856"/>
                    <a:pt x="11002" y="8970"/>
                  </a:cubicBezTo>
                  <a:cubicBezTo>
                    <a:pt x="10796" y="9084"/>
                    <a:pt x="10591" y="9198"/>
                    <a:pt x="10408" y="9313"/>
                  </a:cubicBezTo>
                  <a:cubicBezTo>
                    <a:pt x="10203" y="9198"/>
                    <a:pt x="10020" y="9084"/>
                    <a:pt x="9838" y="8993"/>
                  </a:cubicBezTo>
                  <a:cubicBezTo>
                    <a:pt x="10043" y="8879"/>
                    <a:pt x="10249" y="8765"/>
                    <a:pt x="10454" y="8651"/>
                  </a:cubicBezTo>
                  <a:close/>
                  <a:moveTo>
                    <a:pt x="12349" y="8970"/>
                  </a:moveTo>
                  <a:cubicBezTo>
                    <a:pt x="12531" y="9061"/>
                    <a:pt x="12714" y="9153"/>
                    <a:pt x="12896" y="9267"/>
                  </a:cubicBezTo>
                  <a:lnTo>
                    <a:pt x="12874" y="9267"/>
                  </a:lnTo>
                  <a:cubicBezTo>
                    <a:pt x="12668" y="9381"/>
                    <a:pt x="12463" y="9518"/>
                    <a:pt x="12257" y="9632"/>
                  </a:cubicBezTo>
                  <a:cubicBezTo>
                    <a:pt x="12075" y="9541"/>
                    <a:pt x="11892" y="9427"/>
                    <a:pt x="11709" y="9313"/>
                  </a:cubicBezTo>
                  <a:cubicBezTo>
                    <a:pt x="11892" y="9221"/>
                    <a:pt x="12098" y="9107"/>
                    <a:pt x="12280" y="9016"/>
                  </a:cubicBezTo>
                  <a:lnTo>
                    <a:pt x="12349" y="8970"/>
                  </a:lnTo>
                  <a:close/>
                  <a:moveTo>
                    <a:pt x="11070" y="8993"/>
                  </a:moveTo>
                  <a:cubicBezTo>
                    <a:pt x="11253" y="9084"/>
                    <a:pt x="11436" y="9198"/>
                    <a:pt x="11618" y="9313"/>
                  </a:cubicBezTo>
                  <a:cubicBezTo>
                    <a:pt x="11413" y="9427"/>
                    <a:pt x="11207" y="9541"/>
                    <a:pt x="11002" y="9678"/>
                  </a:cubicBezTo>
                  <a:cubicBezTo>
                    <a:pt x="10819" y="9564"/>
                    <a:pt x="10614" y="9450"/>
                    <a:pt x="10431" y="9335"/>
                  </a:cubicBezTo>
                  <a:cubicBezTo>
                    <a:pt x="10637" y="9221"/>
                    <a:pt x="10842" y="9107"/>
                    <a:pt x="11070" y="8993"/>
                  </a:cubicBezTo>
                  <a:close/>
                  <a:moveTo>
                    <a:pt x="11618" y="10043"/>
                  </a:moveTo>
                  <a:lnTo>
                    <a:pt x="11618" y="10043"/>
                  </a:lnTo>
                  <a:cubicBezTo>
                    <a:pt x="11732" y="10111"/>
                    <a:pt x="11869" y="10180"/>
                    <a:pt x="11983" y="10248"/>
                  </a:cubicBezTo>
                  <a:cubicBezTo>
                    <a:pt x="11869" y="10180"/>
                    <a:pt x="11755" y="10111"/>
                    <a:pt x="11618" y="10043"/>
                  </a:cubicBezTo>
                  <a:close/>
                  <a:moveTo>
                    <a:pt x="7486" y="0"/>
                  </a:moveTo>
                  <a:cubicBezTo>
                    <a:pt x="7236" y="137"/>
                    <a:pt x="6985" y="274"/>
                    <a:pt x="6734" y="411"/>
                  </a:cubicBezTo>
                  <a:cubicBezTo>
                    <a:pt x="6528" y="297"/>
                    <a:pt x="6346" y="182"/>
                    <a:pt x="6140" y="68"/>
                  </a:cubicBezTo>
                  <a:lnTo>
                    <a:pt x="6140" y="68"/>
                  </a:lnTo>
                  <a:cubicBezTo>
                    <a:pt x="6323" y="182"/>
                    <a:pt x="6528" y="297"/>
                    <a:pt x="6711" y="411"/>
                  </a:cubicBezTo>
                  <a:cubicBezTo>
                    <a:pt x="6460" y="548"/>
                    <a:pt x="6231" y="662"/>
                    <a:pt x="5980" y="799"/>
                  </a:cubicBezTo>
                  <a:cubicBezTo>
                    <a:pt x="5821" y="731"/>
                    <a:pt x="5685" y="640"/>
                    <a:pt x="5527" y="549"/>
                  </a:cubicBezTo>
                  <a:lnTo>
                    <a:pt x="5527" y="549"/>
                  </a:lnTo>
                  <a:cubicBezTo>
                    <a:pt x="5685" y="640"/>
                    <a:pt x="5821" y="731"/>
                    <a:pt x="5958" y="822"/>
                  </a:cubicBezTo>
                  <a:cubicBezTo>
                    <a:pt x="5866" y="867"/>
                    <a:pt x="5752" y="913"/>
                    <a:pt x="5661" y="981"/>
                  </a:cubicBezTo>
                  <a:lnTo>
                    <a:pt x="5296" y="1164"/>
                  </a:lnTo>
                  <a:cubicBezTo>
                    <a:pt x="5136" y="1095"/>
                    <a:pt x="4976" y="981"/>
                    <a:pt x="4816" y="913"/>
                  </a:cubicBezTo>
                  <a:lnTo>
                    <a:pt x="4816" y="913"/>
                  </a:lnTo>
                  <a:cubicBezTo>
                    <a:pt x="4976" y="1004"/>
                    <a:pt x="5136" y="1095"/>
                    <a:pt x="5296" y="1187"/>
                  </a:cubicBezTo>
                  <a:lnTo>
                    <a:pt x="4634" y="1552"/>
                  </a:lnTo>
                  <a:lnTo>
                    <a:pt x="3972" y="1917"/>
                  </a:lnTo>
                  <a:cubicBezTo>
                    <a:pt x="3789" y="1803"/>
                    <a:pt x="3584" y="1712"/>
                    <a:pt x="3401" y="1598"/>
                  </a:cubicBezTo>
                  <a:lnTo>
                    <a:pt x="3401" y="1598"/>
                  </a:lnTo>
                  <a:cubicBezTo>
                    <a:pt x="3584" y="1712"/>
                    <a:pt x="3766" y="1826"/>
                    <a:pt x="3949" y="1917"/>
                  </a:cubicBezTo>
                  <a:lnTo>
                    <a:pt x="3858" y="1986"/>
                  </a:lnTo>
                  <a:lnTo>
                    <a:pt x="3310" y="2282"/>
                  </a:lnTo>
                  <a:cubicBezTo>
                    <a:pt x="3104" y="2168"/>
                    <a:pt x="2899" y="2054"/>
                    <a:pt x="2671" y="1940"/>
                  </a:cubicBezTo>
                  <a:lnTo>
                    <a:pt x="2671" y="1940"/>
                  </a:lnTo>
                  <a:cubicBezTo>
                    <a:pt x="2876" y="2054"/>
                    <a:pt x="3082" y="2191"/>
                    <a:pt x="3287" y="2305"/>
                  </a:cubicBezTo>
                  <a:lnTo>
                    <a:pt x="2648" y="2670"/>
                  </a:lnTo>
                  <a:cubicBezTo>
                    <a:pt x="2420" y="2534"/>
                    <a:pt x="2191" y="2419"/>
                    <a:pt x="1963" y="2283"/>
                  </a:cubicBezTo>
                  <a:lnTo>
                    <a:pt x="1963" y="2283"/>
                  </a:lnTo>
                  <a:cubicBezTo>
                    <a:pt x="2191" y="2419"/>
                    <a:pt x="2420" y="2556"/>
                    <a:pt x="2625" y="2670"/>
                  </a:cubicBezTo>
                  <a:lnTo>
                    <a:pt x="2054" y="3013"/>
                  </a:lnTo>
                  <a:cubicBezTo>
                    <a:pt x="2032" y="3013"/>
                    <a:pt x="2009" y="3036"/>
                    <a:pt x="1986" y="3036"/>
                  </a:cubicBezTo>
                  <a:cubicBezTo>
                    <a:pt x="1758" y="2899"/>
                    <a:pt x="1507" y="2762"/>
                    <a:pt x="1256" y="2625"/>
                  </a:cubicBezTo>
                  <a:lnTo>
                    <a:pt x="1256" y="2625"/>
                  </a:lnTo>
                  <a:cubicBezTo>
                    <a:pt x="1507" y="2785"/>
                    <a:pt x="1735" y="2922"/>
                    <a:pt x="1986" y="3058"/>
                  </a:cubicBezTo>
                  <a:cubicBezTo>
                    <a:pt x="1758" y="3173"/>
                    <a:pt x="1552" y="3310"/>
                    <a:pt x="1347" y="3424"/>
                  </a:cubicBezTo>
                  <a:cubicBezTo>
                    <a:pt x="1073" y="3287"/>
                    <a:pt x="822" y="3127"/>
                    <a:pt x="548" y="2990"/>
                  </a:cubicBezTo>
                  <a:lnTo>
                    <a:pt x="548" y="2990"/>
                  </a:lnTo>
                  <a:cubicBezTo>
                    <a:pt x="799" y="3127"/>
                    <a:pt x="1073" y="3287"/>
                    <a:pt x="1324" y="3446"/>
                  </a:cubicBezTo>
                  <a:cubicBezTo>
                    <a:pt x="1119" y="3561"/>
                    <a:pt x="913" y="3698"/>
                    <a:pt x="708" y="3812"/>
                  </a:cubicBezTo>
                  <a:cubicBezTo>
                    <a:pt x="479" y="3675"/>
                    <a:pt x="228" y="3561"/>
                    <a:pt x="0" y="3424"/>
                  </a:cubicBezTo>
                  <a:lnTo>
                    <a:pt x="0" y="3424"/>
                  </a:lnTo>
                  <a:cubicBezTo>
                    <a:pt x="228" y="3561"/>
                    <a:pt x="457" y="3698"/>
                    <a:pt x="685" y="3812"/>
                  </a:cubicBezTo>
                  <a:cubicBezTo>
                    <a:pt x="548" y="3903"/>
                    <a:pt x="411" y="3971"/>
                    <a:pt x="274" y="4063"/>
                  </a:cubicBezTo>
                  <a:cubicBezTo>
                    <a:pt x="411" y="3994"/>
                    <a:pt x="548" y="3903"/>
                    <a:pt x="708" y="3835"/>
                  </a:cubicBezTo>
                  <a:cubicBezTo>
                    <a:pt x="890" y="3949"/>
                    <a:pt x="1096" y="4063"/>
                    <a:pt x="1278" y="4177"/>
                  </a:cubicBezTo>
                  <a:cubicBezTo>
                    <a:pt x="1096" y="4291"/>
                    <a:pt x="890" y="4382"/>
                    <a:pt x="708" y="4496"/>
                  </a:cubicBezTo>
                  <a:cubicBezTo>
                    <a:pt x="913" y="4405"/>
                    <a:pt x="1119" y="4291"/>
                    <a:pt x="1301" y="4177"/>
                  </a:cubicBezTo>
                  <a:cubicBezTo>
                    <a:pt x="1507" y="4291"/>
                    <a:pt x="1689" y="4405"/>
                    <a:pt x="1872" y="4519"/>
                  </a:cubicBezTo>
                  <a:cubicBezTo>
                    <a:pt x="1712" y="4633"/>
                    <a:pt x="1529" y="4725"/>
                    <a:pt x="1347" y="4839"/>
                  </a:cubicBezTo>
                  <a:cubicBezTo>
                    <a:pt x="1529" y="4748"/>
                    <a:pt x="1712" y="4633"/>
                    <a:pt x="1895" y="4542"/>
                  </a:cubicBezTo>
                  <a:cubicBezTo>
                    <a:pt x="2100" y="4656"/>
                    <a:pt x="2283" y="4770"/>
                    <a:pt x="2488" y="4884"/>
                  </a:cubicBezTo>
                  <a:cubicBezTo>
                    <a:pt x="2328" y="4976"/>
                    <a:pt x="2146" y="5067"/>
                    <a:pt x="1986" y="5158"/>
                  </a:cubicBezTo>
                  <a:cubicBezTo>
                    <a:pt x="2169" y="5067"/>
                    <a:pt x="2328" y="4976"/>
                    <a:pt x="2511" y="4884"/>
                  </a:cubicBezTo>
                  <a:cubicBezTo>
                    <a:pt x="2671" y="4976"/>
                    <a:pt x="2830" y="5067"/>
                    <a:pt x="2990" y="5158"/>
                  </a:cubicBezTo>
                  <a:lnTo>
                    <a:pt x="3082" y="5227"/>
                  </a:lnTo>
                  <a:cubicBezTo>
                    <a:pt x="2945" y="5318"/>
                    <a:pt x="2785" y="5409"/>
                    <a:pt x="2648" y="5501"/>
                  </a:cubicBezTo>
                  <a:lnTo>
                    <a:pt x="2648" y="5501"/>
                  </a:lnTo>
                  <a:cubicBezTo>
                    <a:pt x="2785" y="5409"/>
                    <a:pt x="2945" y="5318"/>
                    <a:pt x="3104" y="5250"/>
                  </a:cubicBezTo>
                  <a:lnTo>
                    <a:pt x="3698" y="5569"/>
                  </a:lnTo>
                  <a:cubicBezTo>
                    <a:pt x="3561" y="5661"/>
                    <a:pt x="3424" y="5729"/>
                    <a:pt x="3287" y="5820"/>
                  </a:cubicBezTo>
                  <a:cubicBezTo>
                    <a:pt x="3424" y="5752"/>
                    <a:pt x="3561" y="5661"/>
                    <a:pt x="3721" y="5592"/>
                  </a:cubicBezTo>
                  <a:lnTo>
                    <a:pt x="4291" y="5934"/>
                  </a:lnTo>
                  <a:cubicBezTo>
                    <a:pt x="4177" y="6003"/>
                    <a:pt x="4040" y="6071"/>
                    <a:pt x="3926" y="6140"/>
                  </a:cubicBezTo>
                  <a:cubicBezTo>
                    <a:pt x="4063" y="6071"/>
                    <a:pt x="4177" y="6003"/>
                    <a:pt x="4314" y="5934"/>
                  </a:cubicBezTo>
                  <a:lnTo>
                    <a:pt x="4908" y="6277"/>
                  </a:lnTo>
                  <a:cubicBezTo>
                    <a:pt x="4793" y="6345"/>
                    <a:pt x="4679" y="6414"/>
                    <a:pt x="4565" y="6482"/>
                  </a:cubicBezTo>
                  <a:cubicBezTo>
                    <a:pt x="4679" y="6414"/>
                    <a:pt x="4793" y="6345"/>
                    <a:pt x="4930" y="6277"/>
                  </a:cubicBezTo>
                  <a:lnTo>
                    <a:pt x="5501" y="6619"/>
                  </a:lnTo>
                  <a:cubicBezTo>
                    <a:pt x="5364" y="6710"/>
                    <a:pt x="5204" y="6802"/>
                    <a:pt x="5068" y="6893"/>
                  </a:cubicBezTo>
                  <a:lnTo>
                    <a:pt x="5068" y="6893"/>
                  </a:lnTo>
                  <a:cubicBezTo>
                    <a:pt x="5204" y="6802"/>
                    <a:pt x="5364" y="6710"/>
                    <a:pt x="5524" y="6642"/>
                  </a:cubicBezTo>
                  <a:lnTo>
                    <a:pt x="5980" y="6893"/>
                  </a:lnTo>
                  <a:lnTo>
                    <a:pt x="6117" y="6962"/>
                  </a:lnTo>
                  <a:cubicBezTo>
                    <a:pt x="5980" y="7053"/>
                    <a:pt x="5843" y="7121"/>
                    <a:pt x="5706" y="7213"/>
                  </a:cubicBezTo>
                  <a:cubicBezTo>
                    <a:pt x="5843" y="7144"/>
                    <a:pt x="5980" y="7053"/>
                    <a:pt x="6140" y="6984"/>
                  </a:cubicBezTo>
                  <a:lnTo>
                    <a:pt x="6734" y="7304"/>
                  </a:lnTo>
                  <a:cubicBezTo>
                    <a:pt x="6597" y="7395"/>
                    <a:pt x="6460" y="7464"/>
                    <a:pt x="6346" y="7532"/>
                  </a:cubicBezTo>
                  <a:cubicBezTo>
                    <a:pt x="6482" y="7464"/>
                    <a:pt x="6619" y="7395"/>
                    <a:pt x="6756" y="7327"/>
                  </a:cubicBezTo>
                  <a:lnTo>
                    <a:pt x="7350" y="7646"/>
                  </a:lnTo>
                  <a:cubicBezTo>
                    <a:pt x="7213" y="7738"/>
                    <a:pt x="7099" y="7806"/>
                    <a:pt x="6985" y="7875"/>
                  </a:cubicBezTo>
                  <a:cubicBezTo>
                    <a:pt x="7099" y="7806"/>
                    <a:pt x="7236" y="7738"/>
                    <a:pt x="7350" y="7669"/>
                  </a:cubicBezTo>
                  <a:lnTo>
                    <a:pt x="7943" y="8012"/>
                  </a:lnTo>
                  <a:cubicBezTo>
                    <a:pt x="7784" y="8103"/>
                    <a:pt x="7624" y="8194"/>
                    <a:pt x="7441" y="8285"/>
                  </a:cubicBezTo>
                  <a:cubicBezTo>
                    <a:pt x="7624" y="8194"/>
                    <a:pt x="7806" y="8103"/>
                    <a:pt x="7966" y="8012"/>
                  </a:cubicBezTo>
                  <a:lnTo>
                    <a:pt x="8514" y="8308"/>
                  </a:lnTo>
                  <a:cubicBezTo>
                    <a:pt x="8309" y="8445"/>
                    <a:pt x="8103" y="8559"/>
                    <a:pt x="7898" y="8673"/>
                  </a:cubicBezTo>
                  <a:cubicBezTo>
                    <a:pt x="8103" y="8559"/>
                    <a:pt x="8309" y="8445"/>
                    <a:pt x="8537" y="8331"/>
                  </a:cubicBezTo>
                  <a:lnTo>
                    <a:pt x="8970" y="8582"/>
                  </a:lnTo>
                  <a:cubicBezTo>
                    <a:pt x="9016" y="8605"/>
                    <a:pt x="9062" y="8628"/>
                    <a:pt x="9107" y="8651"/>
                  </a:cubicBezTo>
                  <a:cubicBezTo>
                    <a:pt x="8925" y="8765"/>
                    <a:pt x="8719" y="8879"/>
                    <a:pt x="8537" y="9016"/>
                  </a:cubicBezTo>
                  <a:cubicBezTo>
                    <a:pt x="8742" y="8902"/>
                    <a:pt x="8948" y="8788"/>
                    <a:pt x="9153" y="8673"/>
                  </a:cubicBezTo>
                  <a:cubicBezTo>
                    <a:pt x="9336" y="8788"/>
                    <a:pt x="9541" y="8902"/>
                    <a:pt x="9747" y="8993"/>
                  </a:cubicBezTo>
                  <a:cubicBezTo>
                    <a:pt x="9541" y="9107"/>
                    <a:pt x="9358" y="9221"/>
                    <a:pt x="9176" y="9335"/>
                  </a:cubicBezTo>
                  <a:cubicBezTo>
                    <a:pt x="9381" y="9221"/>
                    <a:pt x="9564" y="9130"/>
                    <a:pt x="9769" y="9016"/>
                  </a:cubicBezTo>
                  <a:cubicBezTo>
                    <a:pt x="9952" y="9130"/>
                    <a:pt x="10157" y="9244"/>
                    <a:pt x="10363" y="9335"/>
                  </a:cubicBezTo>
                  <a:cubicBezTo>
                    <a:pt x="10180" y="9450"/>
                    <a:pt x="9998" y="9564"/>
                    <a:pt x="9815" y="9655"/>
                  </a:cubicBezTo>
                  <a:cubicBezTo>
                    <a:pt x="9998" y="9564"/>
                    <a:pt x="10203" y="9450"/>
                    <a:pt x="10386" y="9358"/>
                  </a:cubicBezTo>
                  <a:cubicBezTo>
                    <a:pt x="10568" y="9472"/>
                    <a:pt x="10774" y="9586"/>
                    <a:pt x="10979" y="9678"/>
                  </a:cubicBezTo>
                  <a:cubicBezTo>
                    <a:pt x="10796" y="9792"/>
                    <a:pt x="10637" y="9883"/>
                    <a:pt x="10454" y="9997"/>
                  </a:cubicBezTo>
                  <a:cubicBezTo>
                    <a:pt x="10637" y="9883"/>
                    <a:pt x="10819" y="9792"/>
                    <a:pt x="11002" y="9701"/>
                  </a:cubicBezTo>
                  <a:cubicBezTo>
                    <a:pt x="11207" y="9815"/>
                    <a:pt x="11390" y="9929"/>
                    <a:pt x="11595" y="10020"/>
                  </a:cubicBezTo>
                  <a:cubicBezTo>
                    <a:pt x="11413" y="9906"/>
                    <a:pt x="11230" y="9792"/>
                    <a:pt x="11025" y="9678"/>
                  </a:cubicBezTo>
                  <a:cubicBezTo>
                    <a:pt x="11253" y="9564"/>
                    <a:pt x="11458" y="9450"/>
                    <a:pt x="11687" y="9335"/>
                  </a:cubicBezTo>
                  <a:cubicBezTo>
                    <a:pt x="11869" y="9427"/>
                    <a:pt x="12052" y="9541"/>
                    <a:pt x="12234" y="9632"/>
                  </a:cubicBezTo>
                  <a:cubicBezTo>
                    <a:pt x="12029" y="9769"/>
                    <a:pt x="11824" y="9883"/>
                    <a:pt x="11595" y="10020"/>
                  </a:cubicBezTo>
                  <a:cubicBezTo>
                    <a:pt x="11436" y="10134"/>
                    <a:pt x="11253" y="10226"/>
                    <a:pt x="11093" y="10317"/>
                  </a:cubicBezTo>
                  <a:cubicBezTo>
                    <a:pt x="11276" y="10226"/>
                    <a:pt x="11436" y="10134"/>
                    <a:pt x="11618" y="10043"/>
                  </a:cubicBezTo>
                  <a:cubicBezTo>
                    <a:pt x="11846" y="9906"/>
                    <a:pt x="12075" y="9792"/>
                    <a:pt x="12303" y="9678"/>
                  </a:cubicBezTo>
                  <a:cubicBezTo>
                    <a:pt x="12508" y="9564"/>
                    <a:pt x="12714" y="9450"/>
                    <a:pt x="12919" y="9335"/>
                  </a:cubicBezTo>
                  <a:lnTo>
                    <a:pt x="12965" y="9313"/>
                  </a:lnTo>
                  <a:cubicBezTo>
                    <a:pt x="13056" y="9358"/>
                    <a:pt x="13147" y="9404"/>
                    <a:pt x="13239" y="9450"/>
                  </a:cubicBezTo>
                  <a:cubicBezTo>
                    <a:pt x="13170" y="9404"/>
                    <a:pt x="13079" y="9358"/>
                    <a:pt x="12988" y="9313"/>
                  </a:cubicBezTo>
                  <a:lnTo>
                    <a:pt x="13650" y="8947"/>
                  </a:lnTo>
                  <a:cubicBezTo>
                    <a:pt x="13741" y="8993"/>
                    <a:pt x="13855" y="9061"/>
                    <a:pt x="13969" y="9107"/>
                  </a:cubicBezTo>
                  <a:cubicBezTo>
                    <a:pt x="13855" y="9061"/>
                    <a:pt x="13764" y="8993"/>
                    <a:pt x="13650" y="8925"/>
                  </a:cubicBezTo>
                  <a:lnTo>
                    <a:pt x="14312" y="8559"/>
                  </a:lnTo>
                  <a:lnTo>
                    <a:pt x="14722" y="8331"/>
                  </a:lnTo>
                  <a:lnTo>
                    <a:pt x="14974" y="8194"/>
                  </a:lnTo>
                  <a:cubicBezTo>
                    <a:pt x="15110" y="8263"/>
                    <a:pt x="15247" y="8354"/>
                    <a:pt x="15384" y="8422"/>
                  </a:cubicBezTo>
                  <a:cubicBezTo>
                    <a:pt x="15247" y="8331"/>
                    <a:pt x="15110" y="8263"/>
                    <a:pt x="14996" y="8194"/>
                  </a:cubicBezTo>
                  <a:lnTo>
                    <a:pt x="15635" y="7829"/>
                  </a:lnTo>
                  <a:cubicBezTo>
                    <a:pt x="15795" y="7897"/>
                    <a:pt x="15932" y="7989"/>
                    <a:pt x="16092" y="8080"/>
                  </a:cubicBezTo>
                  <a:cubicBezTo>
                    <a:pt x="15955" y="7989"/>
                    <a:pt x="15795" y="7897"/>
                    <a:pt x="15635" y="7806"/>
                  </a:cubicBezTo>
                  <a:lnTo>
                    <a:pt x="16297" y="7441"/>
                  </a:lnTo>
                  <a:lnTo>
                    <a:pt x="16526" y="7304"/>
                  </a:lnTo>
                  <a:cubicBezTo>
                    <a:pt x="16663" y="7235"/>
                    <a:pt x="16800" y="7144"/>
                    <a:pt x="16936" y="7053"/>
                  </a:cubicBezTo>
                  <a:cubicBezTo>
                    <a:pt x="17142" y="7167"/>
                    <a:pt x="17325" y="7281"/>
                    <a:pt x="17507" y="7372"/>
                  </a:cubicBezTo>
                  <a:cubicBezTo>
                    <a:pt x="17325" y="7281"/>
                    <a:pt x="17142" y="7167"/>
                    <a:pt x="16959" y="7053"/>
                  </a:cubicBezTo>
                  <a:cubicBezTo>
                    <a:pt x="17188" y="6916"/>
                    <a:pt x="17416" y="6779"/>
                    <a:pt x="17667" y="6642"/>
                  </a:cubicBezTo>
                  <a:cubicBezTo>
                    <a:pt x="17804" y="6733"/>
                    <a:pt x="17964" y="6802"/>
                    <a:pt x="18123" y="6893"/>
                  </a:cubicBezTo>
                  <a:cubicBezTo>
                    <a:pt x="17964" y="6802"/>
                    <a:pt x="17827" y="6710"/>
                    <a:pt x="17667" y="6619"/>
                  </a:cubicBezTo>
                  <a:cubicBezTo>
                    <a:pt x="17872" y="6505"/>
                    <a:pt x="18101" y="6391"/>
                    <a:pt x="18306" y="6254"/>
                  </a:cubicBezTo>
                  <a:lnTo>
                    <a:pt x="18306" y="6254"/>
                  </a:lnTo>
                  <a:cubicBezTo>
                    <a:pt x="18078" y="6368"/>
                    <a:pt x="17872" y="6482"/>
                    <a:pt x="17644" y="6619"/>
                  </a:cubicBezTo>
                  <a:cubicBezTo>
                    <a:pt x="17461" y="6505"/>
                    <a:pt x="17256" y="6391"/>
                    <a:pt x="17073" y="6277"/>
                  </a:cubicBezTo>
                  <a:cubicBezTo>
                    <a:pt x="17279" y="6163"/>
                    <a:pt x="17461" y="6049"/>
                    <a:pt x="17667" y="5934"/>
                  </a:cubicBezTo>
                  <a:lnTo>
                    <a:pt x="17667" y="5934"/>
                  </a:lnTo>
                  <a:cubicBezTo>
                    <a:pt x="17461" y="6026"/>
                    <a:pt x="17256" y="6140"/>
                    <a:pt x="17051" y="6254"/>
                  </a:cubicBezTo>
                  <a:cubicBezTo>
                    <a:pt x="16845" y="6140"/>
                    <a:pt x="16663" y="6049"/>
                    <a:pt x="16480" y="5934"/>
                  </a:cubicBezTo>
                  <a:cubicBezTo>
                    <a:pt x="16663" y="5820"/>
                    <a:pt x="16845" y="5706"/>
                    <a:pt x="17028" y="5592"/>
                  </a:cubicBezTo>
                  <a:lnTo>
                    <a:pt x="17028" y="5592"/>
                  </a:lnTo>
                  <a:cubicBezTo>
                    <a:pt x="16822" y="5706"/>
                    <a:pt x="16640" y="5797"/>
                    <a:pt x="16434" y="5912"/>
                  </a:cubicBezTo>
                  <a:cubicBezTo>
                    <a:pt x="16252" y="5797"/>
                    <a:pt x="16069" y="5683"/>
                    <a:pt x="15864" y="5569"/>
                  </a:cubicBezTo>
                  <a:cubicBezTo>
                    <a:pt x="16046" y="5478"/>
                    <a:pt x="16206" y="5364"/>
                    <a:pt x="16389" y="5273"/>
                  </a:cubicBezTo>
                  <a:lnTo>
                    <a:pt x="16389" y="5273"/>
                  </a:lnTo>
                  <a:cubicBezTo>
                    <a:pt x="16206" y="5364"/>
                    <a:pt x="16023" y="5455"/>
                    <a:pt x="15841" y="5569"/>
                  </a:cubicBezTo>
                  <a:cubicBezTo>
                    <a:pt x="15658" y="5455"/>
                    <a:pt x="15453" y="5341"/>
                    <a:pt x="15270" y="5227"/>
                  </a:cubicBezTo>
                  <a:cubicBezTo>
                    <a:pt x="15430" y="5136"/>
                    <a:pt x="15590" y="5044"/>
                    <a:pt x="15750" y="4953"/>
                  </a:cubicBezTo>
                  <a:lnTo>
                    <a:pt x="15750" y="4953"/>
                  </a:lnTo>
                  <a:cubicBezTo>
                    <a:pt x="15567" y="5021"/>
                    <a:pt x="15407" y="5113"/>
                    <a:pt x="15247" y="5204"/>
                  </a:cubicBezTo>
                  <a:cubicBezTo>
                    <a:pt x="15202" y="5181"/>
                    <a:pt x="15179" y="5158"/>
                    <a:pt x="15156" y="5158"/>
                  </a:cubicBezTo>
                  <a:lnTo>
                    <a:pt x="14654" y="4862"/>
                  </a:lnTo>
                  <a:cubicBezTo>
                    <a:pt x="14814" y="4793"/>
                    <a:pt x="14951" y="4702"/>
                    <a:pt x="15088" y="4611"/>
                  </a:cubicBezTo>
                  <a:lnTo>
                    <a:pt x="15088" y="4611"/>
                  </a:lnTo>
                  <a:cubicBezTo>
                    <a:pt x="14951" y="4702"/>
                    <a:pt x="14791" y="4770"/>
                    <a:pt x="14631" y="4862"/>
                  </a:cubicBezTo>
                  <a:lnTo>
                    <a:pt x="14106" y="4565"/>
                  </a:lnTo>
                  <a:cubicBezTo>
                    <a:pt x="14289" y="4451"/>
                    <a:pt x="14471" y="4337"/>
                    <a:pt x="14654" y="4223"/>
                  </a:cubicBezTo>
                  <a:lnTo>
                    <a:pt x="14654" y="4223"/>
                  </a:lnTo>
                  <a:cubicBezTo>
                    <a:pt x="14471" y="4337"/>
                    <a:pt x="14266" y="4428"/>
                    <a:pt x="14083" y="4542"/>
                  </a:cubicBezTo>
                  <a:lnTo>
                    <a:pt x="13513" y="4200"/>
                  </a:lnTo>
                  <a:cubicBezTo>
                    <a:pt x="13741" y="4063"/>
                    <a:pt x="13969" y="3949"/>
                    <a:pt x="14197" y="3812"/>
                  </a:cubicBezTo>
                  <a:lnTo>
                    <a:pt x="14197" y="3812"/>
                  </a:lnTo>
                  <a:cubicBezTo>
                    <a:pt x="13946" y="3926"/>
                    <a:pt x="13718" y="4063"/>
                    <a:pt x="13467" y="4200"/>
                  </a:cubicBezTo>
                  <a:lnTo>
                    <a:pt x="12896" y="3857"/>
                  </a:lnTo>
                  <a:cubicBezTo>
                    <a:pt x="13125" y="3743"/>
                    <a:pt x="13330" y="3606"/>
                    <a:pt x="13535" y="3469"/>
                  </a:cubicBezTo>
                  <a:lnTo>
                    <a:pt x="13535" y="3469"/>
                  </a:lnTo>
                  <a:cubicBezTo>
                    <a:pt x="13330" y="3606"/>
                    <a:pt x="13102" y="3720"/>
                    <a:pt x="12874" y="3835"/>
                  </a:cubicBezTo>
                  <a:lnTo>
                    <a:pt x="12303" y="3515"/>
                  </a:lnTo>
                  <a:cubicBezTo>
                    <a:pt x="12485" y="3401"/>
                    <a:pt x="12691" y="3264"/>
                    <a:pt x="12896" y="3150"/>
                  </a:cubicBezTo>
                  <a:lnTo>
                    <a:pt x="12896" y="3150"/>
                  </a:lnTo>
                  <a:cubicBezTo>
                    <a:pt x="12691" y="3264"/>
                    <a:pt x="12485" y="3378"/>
                    <a:pt x="12257" y="3492"/>
                  </a:cubicBezTo>
                  <a:lnTo>
                    <a:pt x="12166" y="3424"/>
                  </a:lnTo>
                  <a:lnTo>
                    <a:pt x="11687" y="3173"/>
                  </a:lnTo>
                  <a:cubicBezTo>
                    <a:pt x="11869" y="3058"/>
                    <a:pt x="12075" y="2944"/>
                    <a:pt x="12257" y="2830"/>
                  </a:cubicBezTo>
                  <a:lnTo>
                    <a:pt x="12257" y="2830"/>
                  </a:lnTo>
                  <a:cubicBezTo>
                    <a:pt x="12052" y="2922"/>
                    <a:pt x="11846" y="3036"/>
                    <a:pt x="11664" y="3150"/>
                  </a:cubicBezTo>
                  <a:lnTo>
                    <a:pt x="11070" y="2830"/>
                  </a:lnTo>
                  <a:cubicBezTo>
                    <a:pt x="11299" y="2693"/>
                    <a:pt x="11527" y="2556"/>
                    <a:pt x="11778" y="2419"/>
                  </a:cubicBezTo>
                  <a:lnTo>
                    <a:pt x="11778" y="2419"/>
                  </a:lnTo>
                  <a:cubicBezTo>
                    <a:pt x="11527" y="2533"/>
                    <a:pt x="11276" y="2670"/>
                    <a:pt x="11048" y="2807"/>
                  </a:cubicBezTo>
                  <a:lnTo>
                    <a:pt x="10454" y="2488"/>
                  </a:lnTo>
                  <a:cubicBezTo>
                    <a:pt x="10682" y="2351"/>
                    <a:pt x="10911" y="2214"/>
                    <a:pt x="11116" y="2077"/>
                  </a:cubicBezTo>
                  <a:lnTo>
                    <a:pt x="11116" y="2077"/>
                  </a:lnTo>
                  <a:cubicBezTo>
                    <a:pt x="10888" y="2214"/>
                    <a:pt x="10660" y="2328"/>
                    <a:pt x="10431" y="2465"/>
                  </a:cubicBezTo>
                  <a:lnTo>
                    <a:pt x="9838" y="2123"/>
                  </a:lnTo>
                  <a:cubicBezTo>
                    <a:pt x="10066" y="2008"/>
                    <a:pt x="10271" y="1894"/>
                    <a:pt x="10477" y="1757"/>
                  </a:cubicBezTo>
                  <a:lnTo>
                    <a:pt x="10477" y="1757"/>
                  </a:lnTo>
                  <a:cubicBezTo>
                    <a:pt x="10271" y="1872"/>
                    <a:pt x="10043" y="1986"/>
                    <a:pt x="9815" y="2123"/>
                  </a:cubicBezTo>
                  <a:lnTo>
                    <a:pt x="9244" y="1780"/>
                  </a:lnTo>
                  <a:cubicBezTo>
                    <a:pt x="9427" y="1666"/>
                    <a:pt x="9632" y="1552"/>
                    <a:pt x="9838" y="1438"/>
                  </a:cubicBezTo>
                  <a:lnTo>
                    <a:pt x="9838" y="1438"/>
                  </a:lnTo>
                  <a:cubicBezTo>
                    <a:pt x="9632" y="1529"/>
                    <a:pt x="9427" y="1666"/>
                    <a:pt x="9199" y="1780"/>
                  </a:cubicBezTo>
                  <a:lnTo>
                    <a:pt x="9153" y="1735"/>
                  </a:lnTo>
                  <a:cubicBezTo>
                    <a:pt x="8970" y="1643"/>
                    <a:pt x="8788" y="1552"/>
                    <a:pt x="8628" y="1438"/>
                  </a:cubicBezTo>
                  <a:cubicBezTo>
                    <a:pt x="8811" y="1324"/>
                    <a:pt x="9016" y="1210"/>
                    <a:pt x="9199" y="1095"/>
                  </a:cubicBezTo>
                  <a:lnTo>
                    <a:pt x="9199" y="1095"/>
                  </a:lnTo>
                  <a:cubicBezTo>
                    <a:pt x="8993" y="1210"/>
                    <a:pt x="8788" y="1324"/>
                    <a:pt x="8582" y="1438"/>
                  </a:cubicBezTo>
                  <a:cubicBezTo>
                    <a:pt x="8400" y="1324"/>
                    <a:pt x="8194" y="1210"/>
                    <a:pt x="8012" y="1095"/>
                  </a:cubicBezTo>
                  <a:cubicBezTo>
                    <a:pt x="8194" y="981"/>
                    <a:pt x="8377" y="890"/>
                    <a:pt x="8560" y="776"/>
                  </a:cubicBezTo>
                  <a:lnTo>
                    <a:pt x="8560" y="776"/>
                  </a:lnTo>
                  <a:cubicBezTo>
                    <a:pt x="8354" y="867"/>
                    <a:pt x="8172" y="981"/>
                    <a:pt x="7966" y="1095"/>
                  </a:cubicBezTo>
                  <a:cubicBezTo>
                    <a:pt x="7784" y="981"/>
                    <a:pt x="7578" y="867"/>
                    <a:pt x="7373" y="753"/>
                  </a:cubicBezTo>
                  <a:cubicBezTo>
                    <a:pt x="7555" y="662"/>
                    <a:pt x="7738" y="548"/>
                    <a:pt x="7920" y="434"/>
                  </a:cubicBezTo>
                  <a:lnTo>
                    <a:pt x="7920" y="434"/>
                  </a:lnTo>
                  <a:cubicBezTo>
                    <a:pt x="7738" y="548"/>
                    <a:pt x="7532" y="639"/>
                    <a:pt x="7350" y="753"/>
                  </a:cubicBezTo>
                  <a:cubicBezTo>
                    <a:pt x="7167" y="639"/>
                    <a:pt x="6962" y="525"/>
                    <a:pt x="6779" y="411"/>
                  </a:cubicBezTo>
                  <a:cubicBezTo>
                    <a:pt x="7007" y="274"/>
                    <a:pt x="7236" y="137"/>
                    <a:pt x="7486" y="0"/>
                  </a:cubicBez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497;p83">
              <a:extLst>
                <a:ext uri="{FF2B5EF4-FFF2-40B4-BE49-F238E27FC236}">
                  <a16:creationId xmlns:a16="http://schemas.microsoft.com/office/drawing/2014/main" id="{55D81E14-4E47-4AFC-B209-5A99F108DD71}"/>
                </a:ext>
              </a:extLst>
            </p:cNvPr>
            <p:cNvSpPr/>
            <p:nvPr/>
          </p:nvSpPr>
          <p:spPr>
            <a:xfrm>
              <a:off x="6754017" y="2691955"/>
              <a:ext cx="152805" cy="89006"/>
            </a:xfrm>
            <a:custGeom>
              <a:avLst/>
              <a:gdLst/>
              <a:ahLst/>
              <a:cxnLst/>
              <a:rect l="l" t="t" r="r" b="b"/>
              <a:pathLst>
                <a:path w="8857" h="5159" extrusionOk="0">
                  <a:moveTo>
                    <a:pt x="5547" y="0"/>
                  </a:moveTo>
                  <a:lnTo>
                    <a:pt x="1" y="3082"/>
                  </a:lnTo>
                  <a:lnTo>
                    <a:pt x="3447" y="5159"/>
                  </a:lnTo>
                  <a:lnTo>
                    <a:pt x="8857" y="1963"/>
                  </a:lnTo>
                  <a:lnTo>
                    <a:pt x="5547" y="0"/>
                  </a:lnTo>
                  <a:close/>
                </a:path>
              </a:pathLst>
            </a:custGeom>
            <a:solidFill>
              <a:srgbClr val="605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498;p83">
              <a:extLst>
                <a:ext uri="{FF2B5EF4-FFF2-40B4-BE49-F238E27FC236}">
                  <a16:creationId xmlns:a16="http://schemas.microsoft.com/office/drawing/2014/main" id="{4DDBCA0B-1077-475D-A151-B981835D1AB7}"/>
                </a:ext>
              </a:extLst>
            </p:cNvPr>
            <p:cNvSpPr/>
            <p:nvPr/>
          </p:nvSpPr>
          <p:spPr>
            <a:xfrm>
              <a:off x="6813486" y="2725822"/>
              <a:ext cx="93336" cy="59866"/>
            </a:xfrm>
            <a:custGeom>
              <a:avLst/>
              <a:gdLst/>
              <a:ahLst/>
              <a:cxnLst/>
              <a:rect l="l" t="t" r="r" b="b"/>
              <a:pathLst>
                <a:path w="5410" h="3470" extrusionOk="0">
                  <a:moveTo>
                    <a:pt x="5410" y="0"/>
                  </a:moveTo>
                  <a:lnTo>
                    <a:pt x="0" y="3196"/>
                  </a:lnTo>
                  <a:lnTo>
                    <a:pt x="0" y="3470"/>
                  </a:lnTo>
                  <a:lnTo>
                    <a:pt x="5410" y="297"/>
                  </a:lnTo>
                  <a:lnTo>
                    <a:pt x="5410" y="0"/>
                  </a:ln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499;p83">
              <a:extLst>
                <a:ext uri="{FF2B5EF4-FFF2-40B4-BE49-F238E27FC236}">
                  <a16:creationId xmlns:a16="http://schemas.microsoft.com/office/drawing/2014/main" id="{F7A320DF-5B08-4A00-A69F-2F2A154497F8}"/>
                </a:ext>
              </a:extLst>
            </p:cNvPr>
            <p:cNvSpPr/>
            <p:nvPr/>
          </p:nvSpPr>
          <p:spPr>
            <a:xfrm>
              <a:off x="6754017" y="2745110"/>
              <a:ext cx="59487" cy="40578"/>
            </a:xfrm>
            <a:custGeom>
              <a:avLst/>
              <a:gdLst/>
              <a:ahLst/>
              <a:cxnLst/>
              <a:rect l="l" t="t" r="r" b="b"/>
              <a:pathLst>
                <a:path w="3448" h="2352" extrusionOk="0">
                  <a:moveTo>
                    <a:pt x="1" y="1"/>
                  </a:moveTo>
                  <a:lnTo>
                    <a:pt x="1" y="252"/>
                  </a:lnTo>
                  <a:lnTo>
                    <a:pt x="3447" y="2352"/>
                  </a:lnTo>
                  <a:lnTo>
                    <a:pt x="3447" y="20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500;p83">
              <a:extLst>
                <a:ext uri="{FF2B5EF4-FFF2-40B4-BE49-F238E27FC236}">
                  <a16:creationId xmlns:a16="http://schemas.microsoft.com/office/drawing/2014/main" id="{69BF10DA-A6B3-4020-BB26-FAD60E2B6872}"/>
                </a:ext>
              </a:extLst>
            </p:cNvPr>
            <p:cNvSpPr/>
            <p:nvPr/>
          </p:nvSpPr>
          <p:spPr>
            <a:xfrm>
              <a:off x="6773322" y="2697459"/>
              <a:ext cx="122475" cy="72081"/>
            </a:xfrm>
            <a:custGeom>
              <a:avLst/>
              <a:gdLst/>
              <a:ahLst/>
              <a:cxnLst/>
              <a:rect l="l" t="t" r="r" b="b"/>
              <a:pathLst>
                <a:path w="7099" h="4178" extrusionOk="0">
                  <a:moveTo>
                    <a:pt x="4428" y="1"/>
                  </a:moveTo>
                  <a:lnTo>
                    <a:pt x="0" y="2466"/>
                  </a:lnTo>
                  <a:lnTo>
                    <a:pt x="2830" y="4178"/>
                  </a:lnTo>
                  <a:lnTo>
                    <a:pt x="7099" y="1644"/>
                  </a:lnTo>
                  <a:lnTo>
                    <a:pt x="4428" y="1"/>
                  </a:lnTo>
                  <a:close/>
                </a:path>
              </a:pathLst>
            </a:custGeom>
            <a:solidFill>
              <a:srgbClr val="B3B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501;p83">
              <a:extLst>
                <a:ext uri="{FF2B5EF4-FFF2-40B4-BE49-F238E27FC236}">
                  <a16:creationId xmlns:a16="http://schemas.microsoft.com/office/drawing/2014/main" id="{1954FC59-413B-4AA2-AA88-E09664222CCC}"/>
                </a:ext>
              </a:extLst>
            </p:cNvPr>
            <p:cNvSpPr/>
            <p:nvPr/>
          </p:nvSpPr>
          <p:spPr>
            <a:xfrm>
              <a:off x="6781190" y="2753115"/>
              <a:ext cx="13405" cy="8436"/>
            </a:xfrm>
            <a:custGeom>
              <a:avLst/>
              <a:gdLst/>
              <a:ahLst/>
              <a:cxnLst/>
              <a:rect l="l" t="t" r="r" b="b"/>
              <a:pathLst>
                <a:path w="777" h="489" extrusionOk="0">
                  <a:moveTo>
                    <a:pt x="264" y="0"/>
                  </a:moveTo>
                  <a:cubicBezTo>
                    <a:pt x="157" y="0"/>
                    <a:pt x="75" y="36"/>
                    <a:pt x="46" y="107"/>
                  </a:cubicBezTo>
                  <a:cubicBezTo>
                    <a:pt x="1" y="221"/>
                    <a:pt x="115" y="358"/>
                    <a:pt x="297" y="450"/>
                  </a:cubicBezTo>
                  <a:cubicBezTo>
                    <a:pt x="374" y="475"/>
                    <a:pt x="448" y="488"/>
                    <a:pt x="513" y="488"/>
                  </a:cubicBezTo>
                  <a:cubicBezTo>
                    <a:pt x="620" y="488"/>
                    <a:pt x="702" y="453"/>
                    <a:pt x="731" y="381"/>
                  </a:cubicBezTo>
                  <a:cubicBezTo>
                    <a:pt x="777" y="267"/>
                    <a:pt x="662" y="130"/>
                    <a:pt x="480" y="39"/>
                  </a:cubicBezTo>
                  <a:cubicBezTo>
                    <a:pt x="403" y="13"/>
                    <a:pt x="329" y="0"/>
                    <a:pt x="264" y="0"/>
                  </a:cubicBez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502;p83">
              <a:extLst>
                <a:ext uri="{FF2B5EF4-FFF2-40B4-BE49-F238E27FC236}">
                  <a16:creationId xmlns:a16="http://schemas.microsoft.com/office/drawing/2014/main" id="{4D7CC1ED-63E6-446E-9779-8CD9D50C16E2}"/>
                </a:ext>
              </a:extLst>
            </p:cNvPr>
            <p:cNvSpPr/>
            <p:nvPr/>
          </p:nvSpPr>
          <p:spPr>
            <a:xfrm>
              <a:off x="6817023" y="2697459"/>
              <a:ext cx="78775" cy="28380"/>
            </a:xfrm>
            <a:custGeom>
              <a:avLst/>
              <a:gdLst/>
              <a:ahLst/>
              <a:cxnLst/>
              <a:rect l="l" t="t" r="r" b="b"/>
              <a:pathLst>
                <a:path w="4566" h="1645" extrusionOk="0">
                  <a:moveTo>
                    <a:pt x="1895" y="1"/>
                  </a:moveTo>
                  <a:lnTo>
                    <a:pt x="1" y="1051"/>
                  </a:lnTo>
                  <a:lnTo>
                    <a:pt x="4566" y="1644"/>
                  </a:lnTo>
                  <a:lnTo>
                    <a:pt x="4566" y="1644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503;p83">
              <a:extLst>
                <a:ext uri="{FF2B5EF4-FFF2-40B4-BE49-F238E27FC236}">
                  <a16:creationId xmlns:a16="http://schemas.microsoft.com/office/drawing/2014/main" id="{0809A1A0-433E-4393-B748-3125FF44DF06}"/>
                </a:ext>
              </a:extLst>
            </p:cNvPr>
            <p:cNvSpPr/>
            <p:nvPr/>
          </p:nvSpPr>
          <p:spPr>
            <a:xfrm>
              <a:off x="6787487" y="2722664"/>
              <a:ext cx="97287" cy="18926"/>
            </a:xfrm>
            <a:custGeom>
              <a:avLst/>
              <a:gdLst/>
              <a:ahLst/>
              <a:cxnLst/>
              <a:rect l="l" t="t" r="r" b="b"/>
              <a:pathLst>
                <a:path w="5639" h="1097" extrusionOk="0">
                  <a:moveTo>
                    <a:pt x="959" y="1"/>
                  </a:moveTo>
                  <a:lnTo>
                    <a:pt x="1" y="548"/>
                  </a:lnTo>
                  <a:lnTo>
                    <a:pt x="4726" y="1096"/>
                  </a:lnTo>
                  <a:lnTo>
                    <a:pt x="5639" y="548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504;p83">
              <a:extLst>
                <a:ext uri="{FF2B5EF4-FFF2-40B4-BE49-F238E27FC236}">
                  <a16:creationId xmlns:a16="http://schemas.microsoft.com/office/drawing/2014/main" id="{7E6716DD-DF5E-4655-A3B1-FDDF9DFB5BB3}"/>
                </a:ext>
              </a:extLst>
            </p:cNvPr>
            <p:cNvSpPr/>
            <p:nvPr/>
          </p:nvSpPr>
          <p:spPr>
            <a:xfrm>
              <a:off x="6787487" y="2748664"/>
              <a:ext cx="57917" cy="20876"/>
            </a:xfrm>
            <a:custGeom>
              <a:avLst/>
              <a:gdLst/>
              <a:ahLst/>
              <a:cxnLst/>
              <a:rect l="l" t="t" r="r" b="b"/>
              <a:pathLst>
                <a:path w="3357" h="1210" extrusionOk="0">
                  <a:moveTo>
                    <a:pt x="1" y="0"/>
                  </a:moveTo>
                  <a:lnTo>
                    <a:pt x="2009" y="1210"/>
                  </a:lnTo>
                  <a:lnTo>
                    <a:pt x="3356" y="4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505;p83">
              <a:extLst>
                <a:ext uri="{FF2B5EF4-FFF2-40B4-BE49-F238E27FC236}">
                  <a16:creationId xmlns:a16="http://schemas.microsoft.com/office/drawing/2014/main" id="{DD2B05EE-C073-4CD8-9112-2180E90A3255}"/>
                </a:ext>
              </a:extLst>
            </p:cNvPr>
            <p:cNvSpPr/>
            <p:nvPr/>
          </p:nvSpPr>
          <p:spPr>
            <a:xfrm>
              <a:off x="6482687" y="3082983"/>
              <a:ext cx="152823" cy="89023"/>
            </a:xfrm>
            <a:custGeom>
              <a:avLst/>
              <a:gdLst/>
              <a:ahLst/>
              <a:cxnLst/>
              <a:rect l="l" t="t" r="r" b="b"/>
              <a:pathLst>
                <a:path w="8858" h="5160" extrusionOk="0">
                  <a:moveTo>
                    <a:pt x="5548" y="1"/>
                  </a:moveTo>
                  <a:lnTo>
                    <a:pt x="1" y="3105"/>
                  </a:lnTo>
                  <a:lnTo>
                    <a:pt x="3448" y="5159"/>
                  </a:lnTo>
                  <a:lnTo>
                    <a:pt x="8857" y="1964"/>
                  </a:lnTo>
                  <a:lnTo>
                    <a:pt x="5548" y="1"/>
                  </a:lnTo>
                  <a:close/>
                </a:path>
              </a:pathLst>
            </a:custGeom>
            <a:solidFill>
              <a:srgbClr val="605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506;p83">
              <a:extLst>
                <a:ext uri="{FF2B5EF4-FFF2-40B4-BE49-F238E27FC236}">
                  <a16:creationId xmlns:a16="http://schemas.microsoft.com/office/drawing/2014/main" id="{DA37199D-6ACC-4705-80EB-7DB7C686E003}"/>
                </a:ext>
              </a:extLst>
            </p:cNvPr>
            <p:cNvSpPr/>
            <p:nvPr/>
          </p:nvSpPr>
          <p:spPr>
            <a:xfrm>
              <a:off x="6542156" y="3116850"/>
              <a:ext cx="93353" cy="59883"/>
            </a:xfrm>
            <a:custGeom>
              <a:avLst/>
              <a:gdLst/>
              <a:ahLst/>
              <a:cxnLst/>
              <a:rect l="l" t="t" r="r" b="b"/>
              <a:pathLst>
                <a:path w="5411" h="3471" extrusionOk="0">
                  <a:moveTo>
                    <a:pt x="5410" y="1"/>
                  </a:moveTo>
                  <a:lnTo>
                    <a:pt x="1" y="3196"/>
                  </a:lnTo>
                  <a:lnTo>
                    <a:pt x="1" y="3470"/>
                  </a:lnTo>
                  <a:lnTo>
                    <a:pt x="5410" y="320"/>
                  </a:lnTo>
                  <a:lnTo>
                    <a:pt x="5410" y="1"/>
                  </a:ln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2507;p83">
              <a:extLst>
                <a:ext uri="{FF2B5EF4-FFF2-40B4-BE49-F238E27FC236}">
                  <a16:creationId xmlns:a16="http://schemas.microsoft.com/office/drawing/2014/main" id="{946A1016-486E-4716-A86F-3FE7DEF43427}"/>
                </a:ext>
              </a:extLst>
            </p:cNvPr>
            <p:cNvSpPr/>
            <p:nvPr/>
          </p:nvSpPr>
          <p:spPr>
            <a:xfrm>
              <a:off x="6482687" y="3136552"/>
              <a:ext cx="59487" cy="40181"/>
            </a:xfrm>
            <a:custGeom>
              <a:avLst/>
              <a:gdLst/>
              <a:ahLst/>
              <a:cxnLst/>
              <a:rect l="l" t="t" r="r" b="b"/>
              <a:pathLst>
                <a:path w="3448" h="2329" extrusionOk="0">
                  <a:moveTo>
                    <a:pt x="1" y="0"/>
                  </a:moveTo>
                  <a:lnTo>
                    <a:pt x="1" y="251"/>
                  </a:lnTo>
                  <a:lnTo>
                    <a:pt x="3448" y="2328"/>
                  </a:lnTo>
                  <a:lnTo>
                    <a:pt x="3448" y="20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2508;p83">
              <a:extLst>
                <a:ext uri="{FF2B5EF4-FFF2-40B4-BE49-F238E27FC236}">
                  <a16:creationId xmlns:a16="http://schemas.microsoft.com/office/drawing/2014/main" id="{9E30775B-3A22-47BD-A667-9D2263C51BDE}"/>
                </a:ext>
              </a:extLst>
            </p:cNvPr>
            <p:cNvSpPr/>
            <p:nvPr/>
          </p:nvSpPr>
          <p:spPr>
            <a:xfrm>
              <a:off x="6501595" y="3088901"/>
              <a:ext cx="122890" cy="71684"/>
            </a:xfrm>
            <a:custGeom>
              <a:avLst/>
              <a:gdLst/>
              <a:ahLst/>
              <a:cxnLst/>
              <a:rect l="l" t="t" r="r" b="b"/>
              <a:pathLst>
                <a:path w="7123" h="4155" extrusionOk="0">
                  <a:moveTo>
                    <a:pt x="4429" y="0"/>
                  </a:moveTo>
                  <a:lnTo>
                    <a:pt x="1" y="2465"/>
                  </a:lnTo>
                  <a:lnTo>
                    <a:pt x="2831" y="4154"/>
                  </a:lnTo>
                  <a:lnTo>
                    <a:pt x="7122" y="1621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rgbClr val="B3B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2509;p83">
              <a:extLst>
                <a:ext uri="{FF2B5EF4-FFF2-40B4-BE49-F238E27FC236}">
                  <a16:creationId xmlns:a16="http://schemas.microsoft.com/office/drawing/2014/main" id="{87896EE6-374A-4D73-9DC5-327D382419BC}"/>
                </a:ext>
              </a:extLst>
            </p:cNvPr>
            <p:cNvSpPr/>
            <p:nvPr/>
          </p:nvSpPr>
          <p:spPr>
            <a:xfrm>
              <a:off x="6509480" y="3144350"/>
              <a:ext cx="13405" cy="8540"/>
            </a:xfrm>
            <a:custGeom>
              <a:avLst/>
              <a:gdLst/>
              <a:ahLst/>
              <a:cxnLst/>
              <a:rect l="l" t="t" r="r" b="b"/>
              <a:pathLst>
                <a:path w="777" h="495" extrusionOk="0">
                  <a:moveTo>
                    <a:pt x="270" y="0"/>
                  </a:moveTo>
                  <a:cubicBezTo>
                    <a:pt x="163" y="0"/>
                    <a:pt x="74" y="39"/>
                    <a:pt x="46" y="96"/>
                  </a:cubicBezTo>
                  <a:cubicBezTo>
                    <a:pt x="0" y="210"/>
                    <a:pt x="114" y="370"/>
                    <a:pt x="320" y="438"/>
                  </a:cubicBezTo>
                  <a:cubicBezTo>
                    <a:pt x="396" y="476"/>
                    <a:pt x="472" y="495"/>
                    <a:pt x="538" y="495"/>
                  </a:cubicBezTo>
                  <a:cubicBezTo>
                    <a:pt x="631" y="495"/>
                    <a:pt x="704" y="459"/>
                    <a:pt x="731" y="393"/>
                  </a:cubicBezTo>
                  <a:cubicBezTo>
                    <a:pt x="776" y="278"/>
                    <a:pt x="662" y="119"/>
                    <a:pt x="479" y="50"/>
                  </a:cubicBezTo>
                  <a:cubicBezTo>
                    <a:pt x="410" y="15"/>
                    <a:pt x="337" y="0"/>
                    <a:pt x="270" y="0"/>
                  </a:cubicBez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2510;p83">
              <a:extLst>
                <a:ext uri="{FF2B5EF4-FFF2-40B4-BE49-F238E27FC236}">
                  <a16:creationId xmlns:a16="http://schemas.microsoft.com/office/drawing/2014/main" id="{AC7E1E6F-6C1F-4954-90CC-939837FB278F}"/>
                </a:ext>
              </a:extLst>
            </p:cNvPr>
            <p:cNvSpPr/>
            <p:nvPr/>
          </p:nvSpPr>
          <p:spPr>
            <a:xfrm>
              <a:off x="6545313" y="3088901"/>
              <a:ext cx="79172" cy="27966"/>
            </a:xfrm>
            <a:custGeom>
              <a:avLst/>
              <a:gdLst/>
              <a:ahLst/>
              <a:cxnLst/>
              <a:rect l="l" t="t" r="r" b="b"/>
              <a:pathLst>
                <a:path w="4589" h="1621" extrusionOk="0">
                  <a:moveTo>
                    <a:pt x="1895" y="0"/>
                  </a:moveTo>
                  <a:lnTo>
                    <a:pt x="0" y="1050"/>
                  </a:lnTo>
                  <a:lnTo>
                    <a:pt x="4588" y="1621"/>
                  </a:lnTo>
                  <a:lnTo>
                    <a:pt x="18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2511;p83">
              <a:extLst>
                <a:ext uri="{FF2B5EF4-FFF2-40B4-BE49-F238E27FC236}">
                  <a16:creationId xmlns:a16="http://schemas.microsoft.com/office/drawing/2014/main" id="{00BFE492-7A1C-4613-9E9B-DBE9EAD47511}"/>
                </a:ext>
              </a:extLst>
            </p:cNvPr>
            <p:cNvSpPr/>
            <p:nvPr/>
          </p:nvSpPr>
          <p:spPr>
            <a:xfrm>
              <a:off x="6515777" y="3114089"/>
              <a:ext cx="97666" cy="18926"/>
            </a:xfrm>
            <a:custGeom>
              <a:avLst/>
              <a:gdLst/>
              <a:ahLst/>
              <a:cxnLst/>
              <a:rect l="l" t="t" r="r" b="b"/>
              <a:pathLst>
                <a:path w="5661" h="1097" extrusionOk="0">
                  <a:moveTo>
                    <a:pt x="982" y="1"/>
                  </a:moveTo>
                  <a:lnTo>
                    <a:pt x="0" y="549"/>
                  </a:lnTo>
                  <a:lnTo>
                    <a:pt x="4725" y="1097"/>
                  </a:lnTo>
                  <a:lnTo>
                    <a:pt x="5661" y="549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2512;p83">
              <a:extLst>
                <a:ext uri="{FF2B5EF4-FFF2-40B4-BE49-F238E27FC236}">
                  <a16:creationId xmlns:a16="http://schemas.microsoft.com/office/drawing/2014/main" id="{DC6A6E2B-99BD-4C97-A606-BC5571B47AB8}"/>
                </a:ext>
              </a:extLst>
            </p:cNvPr>
            <p:cNvSpPr/>
            <p:nvPr/>
          </p:nvSpPr>
          <p:spPr>
            <a:xfrm>
              <a:off x="6515777" y="3139692"/>
              <a:ext cx="57899" cy="20893"/>
            </a:xfrm>
            <a:custGeom>
              <a:avLst/>
              <a:gdLst/>
              <a:ahLst/>
              <a:cxnLst/>
              <a:rect l="l" t="t" r="r" b="b"/>
              <a:pathLst>
                <a:path w="3356" h="1211" extrusionOk="0">
                  <a:moveTo>
                    <a:pt x="0" y="1"/>
                  </a:moveTo>
                  <a:lnTo>
                    <a:pt x="2009" y="1210"/>
                  </a:lnTo>
                  <a:lnTo>
                    <a:pt x="3356" y="4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2513;p83">
              <a:extLst>
                <a:ext uri="{FF2B5EF4-FFF2-40B4-BE49-F238E27FC236}">
                  <a16:creationId xmlns:a16="http://schemas.microsoft.com/office/drawing/2014/main" id="{A1CEEC43-43BB-4F44-94BD-8274CCEE3644}"/>
                </a:ext>
              </a:extLst>
            </p:cNvPr>
            <p:cNvSpPr/>
            <p:nvPr/>
          </p:nvSpPr>
          <p:spPr>
            <a:xfrm>
              <a:off x="6477183" y="3575628"/>
              <a:ext cx="152805" cy="89006"/>
            </a:xfrm>
            <a:custGeom>
              <a:avLst/>
              <a:gdLst/>
              <a:ahLst/>
              <a:cxnLst/>
              <a:rect l="l" t="t" r="r" b="b"/>
              <a:pathLst>
                <a:path w="8857" h="5159" extrusionOk="0">
                  <a:moveTo>
                    <a:pt x="3310" y="0"/>
                  </a:moveTo>
                  <a:lnTo>
                    <a:pt x="0" y="1963"/>
                  </a:lnTo>
                  <a:lnTo>
                    <a:pt x="5410" y="5159"/>
                  </a:lnTo>
                  <a:lnTo>
                    <a:pt x="8857" y="3082"/>
                  </a:lnTo>
                  <a:lnTo>
                    <a:pt x="3310" y="0"/>
                  </a:lnTo>
                  <a:close/>
                </a:path>
              </a:pathLst>
            </a:custGeom>
            <a:solidFill>
              <a:srgbClr val="605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2514;p83">
              <a:extLst>
                <a:ext uri="{FF2B5EF4-FFF2-40B4-BE49-F238E27FC236}">
                  <a16:creationId xmlns:a16="http://schemas.microsoft.com/office/drawing/2014/main" id="{E02A18E6-ABC5-422C-8A9D-3F3B205FE211}"/>
                </a:ext>
              </a:extLst>
            </p:cNvPr>
            <p:cNvSpPr/>
            <p:nvPr/>
          </p:nvSpPr>
          <p:spPr>
            <a:xfrm>
              <a:off x="6477183" y="3609495"/>
              <a:ext cx="93353" cy="59866"/>
            </a:xfrm>
            <a:custGeom>
              <a:avLst/>
              <a:gdLst/>
              <a:ahLst/>
              <a:cxnLst/>
              <a:rect l="l" t="t" r="r" b="b"/>
              <a:pathLst>
                <a:path w="5411" h="3470" extrusionOk="0">
                  <a:moveTo>
                    <a:pt x="0" y="0"/>
                  </a:moveTo>
                  <a:lnTo>
                    <a:pt x="0" y="320"/>
                  </a:lnTo>
                  <a:lnTo>
                    <a:pt x="5410" y="3470"/>
                  </a:lnTo>
                  <a:lnTo>
                    <a:pt x="5410" y="31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2515;p83">
              <a:extLst>
                <a:ext uri="{FF2B5EF4-FFF2-40B4-BE49-F238E27FC236}">
                  <a16:creationId xmlns:a16="http://schemas.microsoft.com/office/drawing/2014/main" id="{0982D7A7-18FD-43D5-8A31-83EE7F5AF8A1}"/>
                </a:ext>
              </a:extLst>
            </p:cNvPr>
            <p:cNvSpPr/>
            <p:nvPr/>
          </p:nvSpPr>
          <p:spPr>
            <a:xfrm>
              <a:off x="6570519" y="3628783"/>
              <a:ext cx="59469" cy="40578"/>
            </a:xfrm>
            <a:custGeom>
              <a:avLst/>
              <a:gdLst/>
              <a:ahLst/>
              <a:cxnLst/>
              <a:rect l="l" t="t" r="r" b="b"/>
              <a:pathLst>
                <a:path w="3447" h="2352" extrusionOk="0">
                  <a:moveTo>
                    <a:pt x="3447" y="1"/>
                  </a:moveTo>
                  <a:lnTo>
                    <a:pt x="0" y="2078"/>
                  </a:lnTo>
                  <a:lnTo>
                    <a:pt x="0" y="2352"/>
                  </a:lnTo>
                  <a:lnTo>
                    <a:pt x="3447" y="274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2516;p83">
              <a:extLst>
                <a:ext uri="{FF2B5EF4-FFF2-40B4-BE49-F238E27FC236}">
                  <a16:creationId xmlns:a16="http://schemas.microsoft.com/office/drawing/2014/main" id="{9BDF01D7-5971-47C4-AD5E-C810BC418B0B}"/>
                </a:ext>
              </a:extLst>
            </p:cNvPr>
            <p:cNvSpPr/>
            <p:nvPr/>
          </p:nvSpPr>
          <p:spPr>
            <a:xfrm>
              <a:off x="6488208" y="3581132"/>
              <a:ext cx="122493" cy="72081"/>
            </a:xfrm>
            <a:custGeom>
              <a:avLst/>
              <a:gdLst/>
              <a:ahLst/>
              <a:cxnLst/>
              <a:rect l="l" t="t" r="r" b="b"/>
              <a:pathLst>
                <a:path w="7100" h="4178" extrusionOk="0">
                  <a:moveTo>
                    <a:pt x="2694" y="1"/>
                  </a:moveTo>
                  <a:lnTo>
                    <a:pt x="1" y="1644"/>
                  </a:lnTo>
                  <a:lnTo>
                    <a:pt x="4292" y="4178"/>
                  </a:lnTo>
                  <a:lnTo>
                    <a:pt x="7099" y="2466"/>
                  </a:lnTo>
                  <a:lnTo>
                    <a:pt x="2694" y="1"/>
                  </a:lnTo>
                  <a:close/>
                </a:path>
              </a:pathLst>
            </a:custGeom>
            <a:solidFill>
              <a:srgbClr val="B3B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2517;p83">
              <a:extLst>
                <a:ext uri="{FF2B5EF4-FFF2-40B4-BE49-F238E27FC236}">
                  <a16:creationId xmlns:a16="http://schemas.microsoft.com/office/drawing/2014/main" id="{DA18A06B-8912-4EA9-A9BF-FB652A3564A2}"/>
                </a:ext>
              </a:extLst>
            </p:cNvPr>
            <p:cNvSpPr/>
            <p:nvPr/>
          </p:nvSpPr>
          <p:spPr>
            <a:xfrm>
              <a:off x="6589411" y="3636874"/>
              <a:ext cx="13405" cy="8540"/>
            </a:xfrm>
            <a:custGeom>
              <a:avLst/>
              <a:gdLst/>
              <a:ahLst/>
              <a:cxnLst/>
              <a:rect l="l" t="t" r="r" b="b"/>
              <a:pathLst>
                <a:path w="777" h="495" extrusionOk="0">
                  <a:moveTo>
                    <a:pt x="539" y="0"/>
                  </a:moveTo>
                  <a:cubicBezTo>
                    <a:pt x="473" y="0"/>
                    <a:pt x="396" y="18"/>
                    <a:pt x="320" y="57"/>
                  </a:cubicBezTo>
                  <a:cubicBezTo>
                    <a:pt x="115" y="125"/>
                    <a:pt x="1" y="285"/>
                    <a:pt x="46" y="399"/>
                  </a:cubicBezTo>
                  <a:cubicBezTo>
                    <a:pt x="75" y="455"/>
                    <a:pt x="164" y="494"/>
                    <a:pt x="271" y="494"/>
                  </a:cubicBezTo>
                  <a:cubicBezTo>
                    <a:pt x="337" y="494"/>
                    <a:pt x="410" y="479"/>
                    <a:pt x="480" y="445"/>
                  </a:cubicBezTo>
                  <a:cubicBezTo>
                    <a:pt x="663" y="376"/>
                    <a:pt x="777" y="216"/>
                    <a:pt x="731" y="102"/>
                  </a:cubicBezTo>
                  <a:cubicBezTo>
                    <a:pt x="704" y="36"/>
                    <a:pt x="631" y="0"/>
                    <a:pt x="539" y="0"/>
                  </a:cubicBezTo>
                  <a:close/>
                </a:path>
              </a:pathLst>
            </a:custGeom>
            <a:solidFill>
              <a:srgbClr val="343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2518;p83">
              <a:extLst>
                <a:ext uri="{FF2B5EF4-FFF2-40B4-BE49-F238E27FC236}">
                  <a16:creationId xmlns:a16="http://schemas.microsoft.com/office/drawing/2014/main" id="{A5099DFA-187F-4D08-B0FD-C0BCE9872ABE}"/>
                </a:ext>
              </a:extLst>
            </p:cNvPr>
            <p:cNvSpPr/>
            <p:nvPr/>
          </p:nvSpPr>
          <p:spPr>
            <a:xfrm>
              <a:off x="6488208" y="3581132"/>
              <a:ext cx="79172" cy="28380"/>
            </a:xfrm>
            <a:custGeom>
              <a:avLst/>
              <a:gdLst/>
              <a:ahLst/>
              <a:cxnLst/>
              <a:rect l="l" t="t" r="r" b="b"/>
              <a:pathLst>
                <a:path w="4589" h="1645" extrusionOk="0">
                  <a:moveTo>
                    <a:pt x="2694" y="1"/>
                  </a:moveTo>
                  <a:lnTo>
                    <a:pt x="1" y="1644"/>
                  </a:lnTo>
                  <a:lnTo>
                    <a:pt x="1" y="1644"/>
                  </a:lnTo>
                  <a:lnTo>
                    <a:pt x="4588" y="1074"/>
                  </a:lnTo>
                  <a:lnTo>
                    <a:pt x="26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2519;p83">
              <a:extLst>
                <a:ext uri="{FF2B5EF4-FFF2-40B4-BE49-F238E27FC236}">
                  <a16:creationId xmlns:a16="http://schemas.microsoft.com/office/drawing/2014/main" id="{B07CB024-DC57-4E52-9F48-4F3A40614E58}"/>
                </a:ext>
              </a:extLst>
            </p:cNvPr>
            <p:cNvSpPr/>
            <p:nvPr/>
          </p:nvSpPr>
          <p:spPr>
            <a:xfrm>
              <a:off x="6499232" y="3606734"/>
              <a:ext cx="97684" cy="18529"/>
            </a:xfrm>
            <a:custGeom>
              <a:avLst/>
              <a:gdLst/>
              <a:ahLst/>
              <a:cxnLst/>
              <a:rect l="l" t="t" r="r" b="b"/>
              <a:pathLst>
                <a:path w="5662" h="1074" extrusionOk="0">
                  <a:moveTo>
                    <a:pt x="4680" y="0"/>
                  </a:moveTo>
                  <a:lnTo>
                    <a:pt x="1" y="525"/>
                  </a:lnTo>
                  <a:lnTo>
                    <a:pt x="936" y="1073"/>
                  </a:lnTo>
                  <a:lnTo>
                    <a:pt x="5661" y="548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2520;p83">
              <a:extLst>
                <a:ext uri="{FF2B5EF4-FFF2-40B4-BE49-F238E27FC236}">
                  <a16:creationId xmlns:a16="http://schemas.microsoft.com/office/drawing/2014/main" id="{6A62578B-7881-4AAB-8416-8D08BF767E14}"/>
                </a:ext>
              </a:extLst>
            </p:cNvPr>
            <p:cNvSpPr/>
            <p:nvPr/>
          </p:nvSpPr>
          <p:spPr>
            <a:xfrm>
              <a:off x="6538619" y="3632337"/>
              <a:ext cx="58296" cy="20876"/>
            </a:xfrm>
            <a:custGeom>
              <a:avLst/>
              <a:gdLst/>
              <a:ahLst/>
              <a:cxnLst/>
              <a:rect l="l" t="t" r="r" b="b"/>
              <a:pathLst>
                <a:path w="3379" h="1210" extrusionOk="0">
                  <a:moveTo>
                    <a:pt x="3378" y="0"/>
                  </a:moveTo>
                  <a:lnTo>
                    <a:pt x="0" y="411"/>
                  </a:lnTo>
                  <a:lnTo>
                    <a:pt x="1370" y="1210"/>
                  </a:lnTo>
                  <a:lnTo>
                    <a:pt x="33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2521;p83">
              <a:extLst>
                <a:ext uri="{FF2B5EF4-FFF2-40B4-BE49-F238E27FC236}">
                  <a16:creationId xmlns:a16="http://schemas.microsoft.com/office/drawing/2014/main" id="{23E37FAE-F414-4888-A3A1-D9C39BE77054}"/>
                </a:ext>
              </a:extLst>
            </p:cNvPr>
            <p:cNvSpPr/>
            <p:nvPr/>
          </p:nvSpPr>
          <p:spPr>
            <a:xfrm>
              <a:off x="6144814" y="2951070"/>
              <a:ext cx="330420" cy="191399"/>
            </a:xfrm>
            <a:custGeom>
              <a:avLst/>
              <a:gdLst/>
              <a:ahLst/>
              <a:cxnLst/>
              <a:rect l="l" t="t" r="r" b="b"/>
              <a:pathLst>
                <a:path w="19152" h="11094" extrusionOk="0">
                  <a:moveTo>
                    <a:pt x="11939" y="0"/>
                  </a:moveTo>
                  <a:lnTo>
                    <a:pt x="1" y="6802"/>
                  </a:lnTo>
                  <a:lnTo>
                    <a:pt x="7259" y="11093"/>
                  </a:lnTo>
                  <a:lnTo>
                    <a:pt x="19151" y="4040"/>
                  </a:lnTo>
                  <a:lnTo>
                    <a:pt x="11939" y="0"/>
                  </a:lnTo>
                  <a:close/>
                </a:path>
              </a:pathLst>
            </a:custGeom>
            <a:solidFill>
              <a:srgbClr val="38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2522;p83">
              <a:extLst>
                <a:ext uri="{FF2B5EF4-FFF2-40B4-BE49-F238E27FC236}">
                  <a16:creationId xmlns:a16="http://schemas.microsoft.com/office/drawing/2014/main" id="{4FAFF060-BEA5-4A2E-A1F8-3B717706777D}"/>
                </a:ext>
              </a:extLst>
            </p:cNvPr>
            <p:cNvSpPr/>
            <p:nvPr/>
          </p:nvSpPr>
          <p:spPr>
            <a:xfrm>
              <a:off x="6270050" y="3020770"/>
              <a:ext cx="205184" cy="127996"/>
            </a:xfrm>
            <a:custGeom>
              <a:avLst/>
              <a:gdLst/>
              <a:ahLst/>
              <a:cxnLst/>
              <a:rect l="l" t="t" r="r" b="b"/>
              <a:pathLst>
                <a:path w="11893" h="7419" extrusionOk="0">
                  <a:moveTo>
                    <a:pt x="11892" y="0"/>
                  </a:moveTo>
                  <a:lnTo>
                    <a:pt x="0" y="7053"/>
                  </a:lnTo>
                  <a:lnTo>
                    <a:pt x="0" y="7419"/>
                  </a:lnTo>
                  <a:lnTo>
                    <a:pt x="11892" y="366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2523;p83">
              <a:extLst>
                <a:ext uri="{FF2B5EF4-FFF2-40B4-BE49-F238E27FC236}">
                  <a16:creationId xmlns:a16="http://schemas.microsoft.com/office/drawing/2014/main" id="{54939F80-BB9A-46CD-A74A-0A0E47F8EB8A}"/>
                </a:ext>
              </a:extLst>
            </p:cNvPr>
            <p:cNvSpPr/>
            <p:nvPr/>
          </p:nvSpPr>
          <p:spPr>
            <a:xfrm>
              <a:off x="6144814" y="3068422"/>
              <a:ext cx="125253" cy="80345"/>
            </a:xfrm>
            <a:custGeom>
              <a:avLst/>
              <a:gdLst/>
              <a:ahLst/>
              <a:cxnLst/>
              <a:rect l="l" t="t" r="r" b="b"/>
              <a:pathLst>
                <a:path w="7260" h="4657" extrusionOk="0">
                  <a:moveTo>
                    <a:pt x="1" y="0"/>
                  </a:moveTo>
                  <a:lnTo>
                    <a:pt x="1" y="365"/>
                  </a:lnTo>
                  <a:lnTo>
                    <a:pt x="7259" y="4657"/>
                  </a:lnTo>
                  <a:lnTo>
                    <a:pt x="7259" y="4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2524;p83">
              <a:extLst>
                <a:ext uri="{FF2B5EF4-FFF2-40B4-BE49-F238E27FC236}">
                  <a16:creationId xmlns:a16="http://schemas.microsoft.com/office/drawing/2014/main" id="{C60790C3-944F-4AC0-843B-3F2B1396B093}"/>
                </a:ext>
              </a:extLst>
            </p:cNvPr>
            <p:cNvSpPr/>
            <p:nvPr/>
          </p:nvSpPr>
          <p:spPr>
            <a:xfrm>
              <a:off x="6170813" y="2966028"/>
              <a:ext cx="278421" cy="161483"/>
            </a:xfrm>
            <a:custGeom>
              <a:avLst/>
              <a:gdLst/>
              <a:ahLst/>
              <a:cxnLst/>
              <a:rect l="l" t="t" r="r" b="b"/>
              <a:pathLst>
                <a:path w="16138" h="9360" extrusionOk="0">
                  <a:moveTo>
                    <a:pt x="10066" y="1"/>
                  </a:moveTo>
                  <a:lnTo>
                    <a:pt x="0" y="5753"/>
                  </a:lnTo>
                  <a:lnTo>
                    <a:pt x="6118" y="9359"/>
                  </a:lnTo>
                  <a:lnTo>
                    <a:pt x="16138" y="3424"/>
                  </a:lnTo>
                  <a:lnTo>
                    <a:pt x="10066" y="1"/>
                  </a:ln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2525;p83">
              <a:extLst>
                <a:ext uri="{FF2B5EF4-FFF2-40B4-BE49-F238E27FC236}">
                  <a16:creationId xmlns:a16="http://schemas.microsoft.com/office/drawing/2014/main" id="{E7F6CB5D-22F7-4F59-A2E1-C89B1EEC9D23}"/>
                </a:ext>
              </a:extLst>
            </p:cNvPr>
            <p:cNvSpPr/>
            <p:nvPr/>
          </p:nvSpPr>
          <p:spPr>
            <a:xfrm>
              <a:off x="6393302" y="2983315"/>
              <a:ext cx="20496" cy="13026"/>
            </a:xfrm>
            <a:custGeom>
              <a:avLst/>
              <a:gdLst/>
              <a:ahLst/>
              <a:cxnLst/>
              <a:rect l="l" t="t" r="r" b="b"/>
              <a:pathLst>
                <a:path w="1188" h="755" extrusionOk="0">
                  <a:moveTo>
                    <a:pt x="274" y="0"/>
                  </a:moveTo>
                  <a:cubicBezTo>
                    <a:pt x="181" y="0"/>
                    <a:pt x="107" y="24"/>
                    <a:pt x="69" y="71"/>
                  </a:cubicBezTo>
                  <a:cubicBezTo>
                    <a:pt x="1" y="208"/>
                    <a:pt x="160" y="459"/>
                    <a:pt x="457" y="619"/>
                  </a:cubicBezTo>
                  <a:cubicBezTo>
                    <a:pt x="610" y="708"/>
                    <a:pt x="770" y="755"/>
                    <a:pt x="893" y="755"/>
                  </a:cubicBezTo>
                  <a:cubicBezTo>
                    <a:pt x="991" y="755"/>
                    <a:pt x="1066" y="726"/>
                    <a:pt x="1096" y="665"/>
                  </a:cubicBezTo>
                  <a:cubicBezTo>
                    <a:pt x="1188" y="528"/>
                    <a:pt x="1005" y="300"/>
                    <a:pt x="731" y="140"/>
                  </a:cubicBezTo>
                  <a:cubicBezTo>
                    <a:pt x="571" y="47"/>
                    <a:pt x="404" y="0"/>
                    <a:pt x="274" y="0"/>
                  </a:cubicBez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" name="Google Shape;2526;p83">
              <a:extLst>
                <a:ext uri="{FF2B5EF4-FFF2-40B4-BE49-F238E27FC236}">
                  <a16:creationId xmlns:a16="http://schemas.microsoft.com/office/drawing/2014/main" id="{E553BC88-FD89-4474-9BC4-CC19514C42C2}"/>
                </a:ext>
              </a:extLst>
            </p:cNvPr>
            <p:cNvSpPr/>
            <p:nvPr/>
          </p:nvSpPr>
          <p:spPr>
            <a:xfrm>
              <a:off x="6276347" y="2966028"/>
              <a:ext cx="172887" cy="161483"/>
            </a:xfrm>
            <a:custGeom>
              <a:avLst/>
              <a:gdLst/>
              <a:ahLst/>
              <a:cxnLst/>
              <a:rect l="l" t="t" r="r" b="b"/>
              <a:pathLst>
                <a:path w="10021" h="9360" extrusionOk="0">
                  <a:moveTo>
                    <a:pt x="3949" y="1"/>
                  </a:moveTo>
                  <a:lnTo>
                    <a:pt x="1" y="9359"/>
                  </a:lnTo>
                  <a:lnTo>
                    <a:pt x="10021" y="3424"/>
                  </a:lnTo>
                  <a:lnTo>
                    <a:pt x="3949" y="1"/>
                  </a:lnTo>
                  <a:close/>
                </a:path>
              </a:pathLst>
            </a:custGeom>
            <a:solidFill>
              <a:srgbClr val="EAE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" name="Google Shape;2527;p83">
              <a:extLst>
                <a:ext uri="{FF2B5EF4-FFF2-40B4-BE49-F238E27FC236}">
                  <a16:creationId xmlns:a16="http://schemas.microsoft.com/office/drawing/2014/main" id="{04AA7C01-18BE-4C03-8117-91D1FE2A477C}"/>
                </a:ext>
              </a:extLst>
            </p:cNvPr>
            <p:cNvSpPr/>
            <p:nvPr/>
          </p:nvSpPr>
          <p:spPr>
            <a:xfrm>
              <a:off x="6900111" y="2642975"/>
              <a:ext cx="146905" cy="79914"/>
            </a:xfrm>
            <a:custGeom>
              <a:avLst/>
              <a:gdLst/>
              <a:ahLst/>
              <a:cxnLst/>
              <a:rect l="l" t="t" r="r" b="b"/>
              <a:pathLst>
                <a:path w="8515" h="4632" extrusionOk="0">
                  <a:moveTo>
                    <a:pt x="4290" y="0"/>
                  </a:moveTo>
                  <a:cubicBezTo>
                    <a:pt x="3676" y="0"/>
                    <a:pt x="3063" y="103"/>
                    <a:pt x="2512" y="306"/>
                  </a:cubicBezTo>
                  <a:lnTo>
                    <a:pt x="2443" y="329"/>
                  </a:lnTo>
                  <a:cubicBezTo>
                    <a:pt x="1" y="1196"/>
                    <a:pt x="1" y="3433"/>
                    <a:pt x="2397" y="4323"/>
                  </a:cubicBezTo>
                  <a:cubicBezTo>
                    <a:pt x="2957" y="4528"/>
                    <a:pt x="3584" y="4631"/>
                    <a:pt x="4212" y="4631"/>
                  </a:cubicBezTo>
                  <a:cubicBezTo>
                    <a:pt x="4840" y="4631"/>
                    <a:pt x="5467" y="4528"/>
                    <a:pt x="6027" y="4323"/>
                  </a:cubicBezTo>
                  <a:lnTo>
                    <a:pt x="6118" y="4277"/>
                  </a:lnTo>
                  <a:cubicBezTo>
                    <a:pt x="8492" y="3410"/>
                    <a:pt x="8515" y="1196"/>
                    <a:pt x="6118" y="329"/>
                  </a:cubicBezTo>
                  <a:cubicBezTo>
                    <a:pt x="5551" y="109"/>
                    <a:pt x="4920" y="0"/>
                    <a:pt x="4290" y="0"/>
                  </a:cubicBezTo>
                  <a:close/>
                </a:path>
              </a:pathLst>
            </a:custGeom>
            <a:solidFill>
              <a:srgbClr val="CCDE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" name="Google Shape;2528;p83">
              <a:extLst>
                <a:ext uri="{FF2B5EF4-FFF2-40B4-BE49-F238E27FC236}">
                  <a16:creationId xmlns:a16="http://schemas.microsoft.com/office/drawing/2014/main" id="{D3692E97-09AB-4CC6-AED8-64D74E780C06}"/>
                </a:ext>
              </a:extLst>
            </p:cNvPr>
            <p:cNvSpPr/>
            <p:nvPr/>
          </p:nvSpPr>
          <p:spPr>
            <a:xfrm>
              <a:off x="6927284" y="2689988"/>
              <a:ext cx="90593" cy="23636"/>
            </a:xfrm>
            <a:custGeom>
              <a:avLst/>
              <a:gdLst/>
              <a:ahLst/>
              <a:cxnLst/>
              <a:rect l="l" t="t" r="r" b="b"/>
              <a:pathLst>
                <a:path w="5251" h="1370" extrusionOk="0">
                  <a:moveTo>
                    <a:pt x="1" y="0"/>
                  </a:moveTo>
                  <a:cubicBezTo>
                    <a:pt x="161" y="480"/>
                    <a:pt x="594" y="845"/>
                    <a:pt x="1051" y="1050"/>
                  </a:cubicBezTo>
                  <a:cubicBezTo>
                    <a:pt x="1530" y="1256"/>
                    <a:pt x="2032" y="1370"/>
                    <a:pt x="2557" y="1370"/>
                  </a:cubicBezTo>
                  <a:cubicBezTo>
                    <a:pt x="3059" y="1370"/>
                    <a:pt x="3584" y="1301"/>
                    <a:pt x="4064" y="1119"/>
                  </a:cubicBezTo>
                  <a:cubicBezTo>
                    <a:pt x="4543" y="936"/>
                    <a:pt x="4999" y="639"/>
                    <a:pt x="5251" y="183"/>
                  </a:cubicBezTo>
                  <a:lnTo>
                    <a:pt x="5251" y="183"/>
                  </a:lnTo>
                  <a:cubicBezTo>
                    <a:pt x="4977" y="616"/>
                    <a:pt x="4520" y="890"/>
                    <a:pt x="4041" y="1050"/>
                  </a:cubicBezTo>
                  <a:cubicBezTo>
                    <a:pt x="3561" y="1233"/>
                    <a:pt x="3059" y="1301"/>
                    <a:pt x="2557" y="1301"/>
                  </a:cubicBezTo>
                  <a:cubicBezTo>
                    <a:pt x="2055" y="1278"/>
                    <a:pt x="1553" y="1187"/>
                    <a:pt x="1074" y="982"/>
                  </a:cubicBezTo>
                  <a:cubicBezTo>
                    <a:pt x="640" y="776"/>
                    <a:pt x="183" y="480"/>
                    <a:pt x="1" y="0"/>
                  </a:cubicBezTo>
                  <a:close/>
                </a:path>
              </a:pathLst>
            </a:custGeom>
            <a:solidFill>
              <a:srgbClr val="BC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" name="Google Shape;2529;p83">
              <a:extLst>
                <a:ext uri="{FF2B5EF4-FFF2-40B4-BE49-F238E27FC236}">
                  <a16:creationId xmlns:a16="http://schemas.microsoft.com/office/drawing/2014/main" id="{3601D514-B2AE-47E4-BB83-CA1EFEB4BCF7}"/>
                </a:ext>
              </a:extLst>
            </p:cNvPr>
            <p:cNvSpPr/>
            <p:nvPr/>
          </p:nvSpPr>
          <p:spPr>
            <a:xfrm>
              <a:off x="6931234" y="2652102"/>
              <a:ext cx="87832" cy="22152"/>
            </a:xfrm>
            <a:custGeom>
              <a:avLst/>
              <a:gdLst/>
              <a:ahLst/>
              <a:cxnLst/>
              <a:rect l="l" t="t" r="r" b="b"/>
              <a:pathLst>
                <a:path w="5091" h="1284" extrusionOk="0">
                  <a:moveTo>
                    <a:pt x="2445" y="1"/>
                  </a:moveTo>
                  <a:cubicBezTo>
                    <a:pt x="2026" y="1"/>
                    <a:pt x="1609" y="71"/>
                    <a:pt x="1210" y="210"/>
                  </a:cubicBezTo>
                  <a:cubicBezTo>
                    <a:pt x="753" y="370"/>
                    <a:pt x="297" y="598"/>
                    <a:pt x="0" y="986"/>
                  </a:cubicBezTo>
                  <a:cubicBezTo>
                    <a:pt x="320" y="621"/>
                    <a:pt x="776" y="416"/>
                    <a:pt x="1233" y="279"/>
                  </a:cubicBezTo>
                  <a:cubicBezTo>
                    <a:pt x="1598" y="144"/>
                    <a:pt x="2011" y="91"/>
                    <a:pt x="2405" y="91"/>
                  </a:cubicBezTo>
                  <a:cubicBezTo>
                    <a:pt x="2479" y="91"/>
                    <a:pt x="2553" y="93"/>
                    <a:pt x="2625" y="96"/>
                  </a:cubicBezTo>
                  <a:cubicBezTo>
                    <a:pt x="3104" y="96"/>
                    <a:pt x="3584" y="188"/>
                    <a:pt x="4017" y="370"/>
                  </a:cubicBezTo>
                  <a:cubicBezTo>
                    <a:pt x="4451" y="576"/>
                    <a:pt x="4885" y="849"/>
                    <a:pt x="5090" y="1283"/>
                  </a:cubicBezTo>
                  <a:cubicBezTo>
                    <a:pt x="4907" y="827"/>
                    <a:pt x="4497" y="530"/>
                    <a:pt x="4040" y="325"/>
                  </a:cubicBezTo>
                  <a:cubicBezTo>
                    <a:pt x="3606" y="119"/>
                    <a:pt x="3127" y="28"/>
                    <a:pt x="2625" y="5"/>
                  </a:cubicBezTo>
                  <a:cubicBezTo>
                    <a:pt x="2565" y="2"/>
                    <a:pt x="2505" y="1"/>
                    <a:pt x="2445" y="1"/>
                  </a:cubicBezTo>
                  <a:close/>
                </a:path>
              </a:pathLst>
            </a:custGeom>
            <a:solidFill>
              <a:srgbClr val="BC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" name="Google Shape;2530;p83">
              <a:extLst>
                <a:ext uri="{FF2B5EF4-FFF2-40B4-BE49-F238E27FC236}">
                  <a16:creationId xmlns:a16="http://schemas.microsoft.com/office/drawing/2014/main" id="{5731DBFE-3C5D-40AC-A13B-DE27C46D2AB4}"/>
                </a:ext>
              </a:extLst>
            </p:cNvPr>
            <p:cNvSpPr/>
            <p:nvPr/>
          </p:nvSpPr>
          <p:spPr>
            <a:xfrm>
              <a:off x="6940672" y="2649031"/>
              <a:ext cx="65387" cy="50119"/>
            </a:xfrm>
            <a:custGeom>
              <a:avLst/>
              <a:gdLst/>
              <a:ahLst/>
              <a:cxnLst/>
              <a:rect l="l" t="t" r="r" b="b"/>
              <a:pathLst>
                <a:path w="3790" h="2905" extrusionOk="0">
                  <a:moveTo>
                    <a:pt x="1" y="0"/>
                  </a:moveTo>
                  <a:lnTo>
                    <a:pt x="412" y="2077"/>
                  </a:lnTo>
                  <a:lnTo>
                    <a:pt x="412" y="2100"/>
                  </a:lnTo>
                  <a:cubicBezTo>
                    <a:pt x="480" y="2374"/>
                    <a:pt x="708" y="2625"/>
                    <a:pt x="1142" y="2785"/>
                  </a:cubicBezTo>
                  <a:cubicBezTo>
                    <a:pt x="1370" y="2865"/>
                    <a:pt x="1627" y="2905"/>
                    <a:pt x="1884" y="2905"/>
                  </a:cubicBezTo>
                  <a:cubicBezTo>
                    <a:pt x="2141" y="2905"/>
                    <a:pt x="2397" y="2865"/>
                    <a:pt x="2626" y="2785"/>
                  </a:cubicBezTo>
                  <a:lnTo>
                    <a:pt x="2671" y="2762"/>
                  </a:lnTo>
                  <a:cubicBezTo>
                    <a:pt x="3105" y="2602"/>
                    <a:pt x="3333" y="2351"/>
                    <a:pt x="3379" y="2077"/>
                  </a:cubicBezTo>
                  <a:lnTo>
                    <a:pt x="3402" y="2077"/>
                  </a:lnTo>
                  <a:lnTo>
                    <a:pt x="3790" y="1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" name="Google Shape;2531;p83">
              <a:extLst>
                <a:ext uri="{FF2B5EF4-FFF2-40B4-BE49-F238E27FC236}">
                  <a16:creationId xmlns:a16="http://schemas.microsoft.com/office/drawing/2014/main" id="{0C9754E6-ECB1-4E05-B0AC-1BE5D02776EA}"/>
                </a:ext>
              </a:extLst>
            </p:cNvPr>
            <p:cNvSpPr/>
            <p:nvPr/>
          </p:nvSpPr>
          <p:spPr>
            <a:xfrm>
              <a:off x="6935565" y="2628656"/>
              <a:ext cx="76015" cy="41164"/>
            </a:xfrm>
            <a:custGeom>
              <a:avLst/>
              <a:gdLst/>
              <a:ahLst/>
              <a:cxnLst/>
              <a:rect l="l" t="t" r="r" b="b"/>
              <a:pathLst>
                <a:path w="4406" h="2386" extrusionOk="0">
                  <a:moveTo>
                    <a:pt x="2228" y="0"/>
                  </a:moveTo>
                  <a:cubicBezTo>
                    <a:pt x="1906" y="0"/>
                    <a:pt x="1586" y="51"/>
                    <a:pt x="1301" y="154"/>
                  </a:cubicBezTo>
                  <a:lnTo>
                    <a:pt x="1255" y="154"/>
                  </a:lnTo>
                  <a:cubicBezTo>
                    <a:pt x="0" y="611"/>
                    <a:pt x="0" y="1752"/>
                    <a:pt x="1233" y="2231"/>
                  </a:cubicBezTo>
                  <a:cubicBezTo>
                    <a:pt x="1529" y="2334"/>
                    <a:pt x="1855" y="2385"/>
                    <a:pt x="2180" y="2385"/>
                  </a:cubicBezTo>
                  <a:cubicBezTo>
                    <a:pt x="2505" y="2385"/>
                    <a:pt x="2830" y="2334"/>
                    <a:pt x="3127" y="2231"/>
                  </a:cubicBezTo>
                  <a:lnTo>
                    <a:pt x="3150" y="2208"/>
                  </a:lnTo>
                  <a:cubicBezTo>
                    <a:pt x="4405" y="1752"/>
                    <a:pt x="4405" y="611"/>
                    <a:pt x="3173" y="154"/>
                  </a:cubicBezTo>
                  <a:cubicBezTo>
                    <a:pt x="2876" y="51"/>
                    <a:pt x="2551" y="0"/>
                    <a:pt x="2228" y="0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" name="Google Shape;2532;p83">
              <a:extLst>
                <a:ext uri="{FF2B5EF4-FFF2-40B4-BE49-F238E27FC236}">
                  <a16:creationId xmlns:a16="http://schemas.microsoft.com/office/drawing/2014/main" id="{47DA60B0-D1CF-4615-AB2F-BD196227A23A}"/>
                </a:ext>
              </a:extLst>
            </p:cNvPr>
            <p:cNvSpPr/>
            <p:nvPr/>
          </p:nvSpPr>
          <p:spPr>
            <a:xfrm>
              <a:off x="6937532" y="2629777"/>
              <a:ext cx="71684" cy="37783"/>
            </a:xfrm>
            <a:custGeom>
              <a:avLst/>
              <a:gdLst/>
              <a:ahLst/>
              <a:cxnLst/>
              <a:rect l="l" t="t" r="r" b="b"/>
              <a:pathLst>
                <a:path w="4155" h="2190" extrusionOk="0">
                  <a:moveTo>
                    <a:pt x="2085" y="1"/>
                  </a:moveTo>
                  <a:cubicBezTo>
                    <a:pt x="1791" y="1"/>
                    <a:pt x="1499" y="46"/>
                    <a:pt x="1233" y="135"/>
                  </a:cubicBezTo>
                  <a:lnTo>
                    <a:pt x="1187" y="158"/>
                  </a:lnTo>
                  <a:cubicBezTo>
                    <a:pt x="23" y="569"/>
                    <a:pt x="0" y="1619"/>
                    <a:pt x="1187" y="2052"/>
                  </a:cubicBezTo>
                  <a:cubicBezTo>
                    <a:pt x="1461" y="2143"/>
                    <a:pt x="1763" y="2189"/>
                    <a:pt x="2066" y="2189"/>
                  </a:cubicBezTo>
                  <a:cubicBezTo>
                    <a:pt x="2368" y="2189"/>
                    <a:pt x="2671" y="2143"/>
                    <a:pt x="2945" y="2052"/>
                  </a:cubicBezTo>
                  <a:lnTo>
                    <a:pt x="2990" y="2029"/>
                  </a:lnTo>
                  <a:cubicBezTo>
                    <a:pt x="4154" y="1619"/>
                    <a:pt x="4154" y="569"/>
                    <a:pt x="2990" y="158"/>
                  </a:cubicBezTo>
                  <a:cubicBezTo>
                    <a:pt x="2708" y="52"/>
                    <a:pt x="2396" y="1"/>
                    <a:pt x="2085" y="1"/>
                  </a:cubicBezTo>
                  <a:close/>
                </a:path>
              </a:pathLst>
            </a:custGeom>
            <a:solidFill>
              <a:srgbClr val="DBD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" name="Google Shape;2533;p83">
              <a:extLst>
                <a:ext uri="{FF2B5EF4-FFF2-40B4-BE49-F238E27FC236}">
                  <a16:creationId xmlns:a16="http://schemas.microsoft.com/office/drawing/2014/main" id="{B482B955-FEAF-4099-92A8-F9ED7D448CE8}"/>
                </a:ext>
              </a:extLst>
            </p:cNvPr>
            <p:cNvSpPr/>
            <p:nvPr/>
          </p:nvSpPr>
          <p:spPr>
            <a:xfrm>
              <a:off x="6943432" y="2638006"/>
              <a:ext cx="59883" cy="29554"/>
            </a:xfrm>
            <a:custGeom>
              <a:avLst/>
              <a:gdLst/>
              <a:ahLst/>
              <a:cxnLst/>
              <a:rect l="l" t="t" r="r" b="b"/>
              <a:pathLst>
                <a:path w="3471" h="1713" extrusionOk="0">
                  <a:moveTo>
                    <a:pt x="1770" y="0"/>
                  </a:moveTo>
                  <a:cubicBezTo>
                    <a:pt x="1467" y="0"/>
                    <a:pt x="1165" y="46"/>
                    <a:pt x="891" y="137"/>
                  </a:cubicBezTo>
                  <a:lnTo>
                    <a:pt x="845" y="160"/>
                  </a:lnTo>
                  <a:cubicBezTo>
                    <a:pt x="389" y="320"/>
                    <a:pt x="115" y="571"/>
                    <a:pt x="1" y="868"/>
                  </a:cubicBezTo>
                  <a:cubicBezTo>
                    <a:pt x="115" y="1142"/>
                    <a:pt x="389" y="1415"/>
                    <a:pt x="845" y="1575"/>
                  </a:cubicBezTo>
                  <a:cubicBezTo>
                    <a:pt x="1119" y="1666"/>
                    <a:pt x="1421" y="1712"/>
                    <a:pt x="1724" y="1712"/>
                  </a:cubicBezTo>
                  <a:cubicBezTo>
                    <a:pt x="2026" y="1712"/>
                    <a:pt x="2329" y="1666"/>
                    <a:pt x="2603" y="1575"/>
                  </a:cubicBezTo>
                  <a:lnTo>
                    <a:pt x="2648" y="1552"/>
                  </a:lnTo>
                  <a:cubicBezTo>
                    <a:pt x="3105" y="1393"/>
                    <a:pt x="3379" y="1119"/>
                    <a:pt x="3470" y="845"/>
                  </a:cubicBezTo>
                  <a:cubicBezTo>
                    <a:pt x="3379" y="571"/>
                    <a:pt x="3105" y="297"/>
                    <a:pt x="2648" y="137"/>
                  </a:cubicBezTo>
                  <a:cubicBezTo>
                    <a:pt x="2374" y="46"/>
                    <a:pt x="2072" y="0"/>
                    <a:pt x="1770" y="0"/>
                  </a:cubicBezTo>
                  <a:close/>
                </a:path>
              </a:pathLst>
            </a:custGeom>
            <a:solidFill>
              <a:srgbClr val="6B4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" name="Google Shape;2534;p83">
              <a:extLst>
                <a:ext uri="{FF2B5EF4-FFF2-40B4-BE49-F238E27FC236}">
                  <a16:creationId xmlns:a16="http://schemas.microsoft.com/office/drawing/2014/main" id="{89D0245B-8223-422A-8A3A-B969840792B1}"/>
                </a:ext>
              </a:extLst>
            </p:cNvPr>
            <p:cNvSpPr/>
            <p:nvPr/>
          </p:nvSpPr>
          <p:spPr>
            <a:xfrm>
              <a:off x="6995811" y="2657571"/>
              <a:ext cx="23256" cy="29277"/>
            </a:xfrm>
            <a:custGeom>
              <a:avLst/>
              <a:gdLst/>
              <a:ahLst/>
              <a:cxnLst/>
              <a:rect l="l" t="t" r="r" b="b"/>
              <a:pathLst>
                <a:path w="1348" h="1697" extrusionOk="0">
                  <a:moveTo>
                    <a:pt x="878" y="1"/>
                  </a:moveTo>
                  <a:cubicBezTo>
                    <a:pt x="420" y="1"/>
                    <a:pt x="178" y="413"/>
                    <a:pt x="114" y="647"/>
                  </a:cubicBezTo>
                  <a:cubicBezTo>
                    <a:pt x="92" y="692"/>
                    <a:pt x="114" y="738"/>
                    <a:pt x="160" y="761"/>
                  </a:cubicBezTo>
                  <a:cubicBezTo>
                    <a:pt x="206" y="761"/>
                    <a:pt x="251" y="738"/>
                    <a:pt x="274" y="692"/>
                  </a:cubicBezTo>
                  <a:cubicBezTo>
                    <a:pt x="274" y="671"/>
                    <a:pt x="437" y="162"/>
                    <a:pt x="877" y="162"/>
                  </a:cubicBezTo>
                  <a:cubicBezTo>
                    <a:pt x="903" y="162"/>
                    <a:pt x="931" y="163"/>
                    <a:pt x="959" y="167"/>
                  </a:cubicBezTo>
                  <a:cubicBezTo>
                    <a:pt x="1142" y="190"/>
                    <a:pt x="1164" y="373"/>
                    <a:pt x="1164" y="487"/>
                  </a:cubicBezTo>
                  <a:cubicBezTo>
                    <a:pt x="1142" y="898"/>
                    <a:pt x="708" y="1491"/>
                    <a:pt x="69" y="1514"/>
                  </a:cubicBezTo>
                  <a:cubicBezTo>
                    <a:pt x="23" y="1514"/>
                    <a:pt x="0" y="1560"/>
                    <a:pt x="0" y="1605"/>
                  </a:cubicBezTo>
                  <a:cubicBezTo>
                    <a:pt x="0" y="1651"/>
                    <a:pt x="23" y="1697"/>
                    <a:pt x="69" y="1697"/>
                  </a:cubicBezTo>
                  <a:lnTo>
                    <a:pt x="92" y="1697"/>
                  </a:lnTo>
                  <a:cubicBezTo>
                    <a:pt x="845" y="1674"/>
                    <a:pt x="1301" y="966"/>
                    <a:pt x="1324" y="487"/>
                  </a:cubicBezTo>
                  <a:cubicBezTo>
                    <a:pt x="1347" y="213"/>
                    <a:pt x="1210" y="30"/>
                    <a:pt x="982" y="8"/>
                  </a:cubicBezTo>
                  <a:cubicBezTo>
                    <a:pt x="946" y="3"/>
                    <a:pt x="911" y="1"/>
                    <a:pt x="878" y="1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3" name="Google Shape;2535;p83">
              <a:extLst>
                <a:ext uri="{FF2B5EF4-FFF2-40B4-BE49-F238E27FC236}">
                  <a16:creationId xmlns:a16="http://schemas.microsoft.com/office/drawing/2014/main" id="{B15212FE-57C9-4229-A7E3-136B692EDD61}"/>
                </a:ext>
              </a:extLst>
            </p:cNvPr>
            <p:cNvSpPr/>
            <p:nvPr/>
          </p:nvSpPr>
          <p:spPr>
            <a:xfrm>
              <a:off x="6509859" y="2970359"/>
              <a:ext cx="146905" cy="79758"/>
            </a:xfrm>
            <a:custGeom>
              <a:avLst/>
              <a:gdLst/>
              <a:ahLst/>
              <a:cxnLst/>
              <a:rect l="l" t="t" r="r" b="b"/>
              <a:pathLst>
                <a:path w="8515" h="4623" extrusionOk="0">
                  <a:moveTo>
                    <a:pt x="4280" y="1"/>
                  </a:moveTo>
                  <a:cubicBezTo>
                    <a:pt x="3675" y="1"/>
                    <a:pt x="3067" y="98"/>
                    <a:pt x="2512" y="297"/>
                  </a:cubicBezTo>
                  <a:lnTo>
                    <a:pt x="2443" y="320"/>
                  </a:lnTo>
                  <a:cubicBezTo>
                    <a:pt x="24" y="1210"/>
                    <a:pt x="1" y="3425"/>
                    <a:pt x="2398" y="4315"/>
                  </a:cubicBezTo>
                  <a:cubicBezTo>
                    <a:pt x="2957" y="4520"/>
                    <a:pt x="3584" y="4623"/>
                    <a:pt x="4212" y="4623"/>
                  </a:cubicBezTo>
                  <a:cubicBezTo>
                    <a:pt x="4840" y="4623"/>
                    <a:pt x="5468" y="4520"/>
                    <a:pt x="6027" y="4315"/>
                  </a:cubicBezTo>
                  <a:lnTo>
                    <a:pt x="6118" y="4292"/>
                  </a:lnTo>
                  <a:cubicBezTo>
                    <a:pt x="8515" y="3402"/>
                    <a:pt x="8515" y="1210"/>
                    <a:pt x="6118" y="320"/>
                  </a:cubicBezTo>
                  <a:cubicBezTo>
                    <a:pt x="5555" y="109"/>
                    <a:pt x="4920" y="1"/>
                    <a:pt x="4280" y="1"/>
                  </a:cubicBezTo>
                  <a:close/>
                </a:path>
              </a:pathLst>
            </a:custGeom>
            <a:solidFill>
              <a:srgbClr val="CCDE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4" name="Google Shape;2536;p83">
              <a:extLst>
                <a:ext uri="{FF2B5EF4-FFF2-40B4-BE49-F238E27FC236}">
                  <a16:creationId xmlns:a16="http://schemas.microsoft.com/office/drawing/2014/main" id="{FF6415F1-F989-4897-B486-CEEA3BBEB9AE}"/>
                </a:ext>
              </a:extLst>
            </p:cNvPr>
            <p:cNvSpPr/>
            <p:nvPr/>
          </p:nvSpPr>
          <p:spPr>
            <a:xfrm>
              <a:off x="6537032" y="3017216"/>
              <a:ext cx="90990" cy="24050"/>
            </a:xfrm>
            <a:custGeom>
              <a:avLst/>
              <a:gdLst/>
              <a:ahLst/>
              <a:cxnLst/>
              <a:rect l="l" t="t" r="r" b="b"/>
              <a:pathLst>
                <a:path w="5274" h="1394" extrusionOk="0">
                  <a:moveTo>
                    <a:pt x="1" y="1"/>
                  </a:moveTo>
                  <a:cubicBezTo>
                    <a:pt x="161" y="503"/>
                    <a:pt x="594" y="845"/>
                    <a:pt x="1074" y="1051"/>
                  </a:cubicBezTo>
                  <a:cubicBezTo>
                    <a:pt x="1530" y="1256"/>
                    <a:pt x="2055" y="1370"/>
                    <a:pt x="2557" y="1393"/>
                  </a:cubicBezTo>
                  <a:cubicBezTo>
                    <a:pt x="3082" y="1393"/>
                    <a:pt x="3584" y="1302"/>
                    <a:pt x="4064" y="1119"/>
                  </a:cubicBezTo>
                  <a:cubicBezTo>
                    <a:pt x="4543" y="937"/>
                    <a:pt x="5022" y="640"/>
                    <a:pt x="5274" y="206"/>
                  </a:cubicBezTo>
                  <a:lnTo>
                    <a:pt x="5274" y="206"/>
                  </a:lnTo>
                  <a:cubicBezTo>
                    <a:pt x="4977" y="640"/>
                    <a:pt x="4520" y="891"/>
                    <a:pt x="4064" y="1074"/>
                  </a:cubicBezTo>
                  <a:cubicBezTo>
                    <a:pt x="3584" y="1234"/>
                    <a:pt x="3059" y="1302"/>
                    <a:pt x="2557" y="1302"/>
                  </a:cubicBezTo>
                  <a:cubicBezTo>
                    <a:pt x="2055" y="1279"/>
                    <a:pt x="1553" y="1188"/>
                    <a:pt x="1096" y="1005"/>
                  </a:cubicBezTo>
                  <a:cubicBezTo>
                    <a:pt x="640" y="800"/>
                    <a:pt x="183" y="480"/>
                    <a:pt x="1" y="1"/>
                  </a:cubicBezTo>
                  <a:close/>
                </a:path>
              </a:pathLst>
            </a:custGeom>
            <a:solidFill>
              <a:srgbClr val="BC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5" name="Google Shape;2537;p83">
              <a:extLst>
                <a:ext uri="{FF2B5EF4-FFF2-40B4-BE49-F238E27FC236}">
                  <a16:creationId xmlns:a16="http://schemas.microsoft.com/office/drawing/2014/main" id="{61FB707C-D15F-4C62-B67C-DD67BC8F75AC}"/>
                </a:ext>
              </a:extLst>
            </p:cNvPr>
            <p:cNvSpPr/>
            <p:nvPr/>
          </p:nvSpPr>
          <p:spPr>
            <a:xfrm>
              <a:off x="6540983" y="2979416"/>
              <a:ext cx="87832" cy="22066"/>
            </a:xfrm>
            <a:custGeom>
              <a:avLst/>
              <a:gdLst/>
              <a:ahLst/>
              <a:cxnLst/>
              <a:rect l="l" t="t" r="r" b="b"/>
              <a:pathLst>
                <a:path w="5091" h="1279" extrusionOk="0">
                  <a:moveTo>
                    <a:pt x="2648" y="1"/>
                  </a:moveTo>
                  <a:cubicBezTo>
                    <a:pt x="2146" y="1"/>
                    <a:pt x="1666" y="69"/>
                    <a:pt x="1210" y="229"/>
                  </a:cubicBezTo>
                  <a:cubicBezTo>
                    <a:pt x="753" y="366"/>
                    <a:pt x="297" y="617"/>
                    <a:pt x="0" y="1005"/>
                  </a:cubicBezTo>
                  <a:cubicBezTo>
                    <a:pt x="320" y="640"/>
                    <a:pt x="776" y="412"/>
                    <a:pt x="1233" y="275"/>
                  </a:cubicBezTo>
                  <a:cubicBezTo>
                    <a:pt x="1617" y="140"/>
                    <a:pt x="2017" y="87"/>
                    <a:pt x="2420" y="87"/>
                  </a:cubicBezTo>
                  <a:cubicBezTo>
                    <a:pt x="2496" y="87"/>
                    <a:pt x="2572" y="88"/>
                    <a:pt x="2648" y="92"/>
                  </a:cubicBezTo>
                  <a:cubicBezTo>
                    <a:pt x="3104" y="92"/>
                    <a:pt x="3584" y="183"/>
                    <a:pt x="4040" y="389"/>
                  </a:cubicBezTo>
                  <a:cubicBezTo>
                    <a:pt x="4451" y="571"/>
                    <a:pt x="4885" y="845"/>
                    <a:pt x="5090" y="1279"/>
                  </a:cubicBezTo>
                  <a:cubicBezTo>
                    <a:pt x="4908" y="845"/>
                    <a:pt x="4497" y="526"/>
                    <a:pt x="4063" y="320"/>
                  </a:cubicBezTo>
                  <a:cubicBezTo>
                    <a:pt x="3607" y="138"/>
                    <a:pt x="3127" y="24"/>
                    <a:pt x="2648" y="1"/>
                  </a:cubicBezTo>
                  <a:close/>
                </a:path>
              </a:pathLst>
            </a:custGeom>
            <a:solidFill>
              <a:srgbClr val="BC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6" name="Google Shape;2538;p83">
              <a:extLst>
                <a:ext uri="{FF2B5EF4-FFF2-40B4-BE49-F238E27FC236}">
                  <a16:creationId xmlns:a16="http://schemas.microsoft.com/office/drawing/2014/main" id="{68742B47-2474-4770-9071-C8D85B030908}"/>
                </a:ext>
              </a:extLst>
            </p:cNvPr>
            <p:cNvSpPr/>
            <p:nvPr/>
          </p:nvSpPr>
          <p:spPr>
            <a:xfrm>
              <a:off x="6550817" y="2976656"/>
              <a:ext cx="64990" cy="50032"/>
            </a:xfrm>
            <a:custGeom>
              <a:avLst/>
              <a:gdLst/>
              <a:ahLst/>
              <a:cxnLst/>
              <a:rect l="l" t="t" r="r" b="b"/>
              <a:pathLst>
                <a:path w="3767" h="2900" extrusionOk="0">
                  <a:moveTo>
                    <a:pt x="1" y="1"/>
                  </a:moveTo>
                  <a:lnTo>
                    <a:pt x="389" y="2078"/>
                  </a:lnTo>
                  <a:lnTo>
                    <a:pt x="412" y="2078"/>
                  </a:lnTo>
                  <a:cubicBezTo>
                    <a:pt x="457" y="2352"/>
                    <a:pt x="708" y="2603"/>
                    <a:pt x="1119" y="2763"/>
                  </a:cubicBezTo>
                  <a:cubicBezTo>
                    <a:pt x="1347" y="2854"/>
                    <a:pt x="1604" y="2900"/>
                    <a:pt x="1861" y="2900"/>
                  </a:cubicBezTo>
                  <a:cubicBezTo>
                    <a:pt x="2118" y="2900"/>
                    <a:pt x="2375" y="2854"/>
                    <a:pt x="2603" y="2763"/>
                  </a:cubicBezTo>
                  <a:lnTo>
                    <a:pt x="2648" y="2763"/>
                  </a:lnTo>
                  <a:cubicBezTo>
                    <a:pt x="3082" y="2603"/>
                    <a:pt x="3310" y="2329"/>
                    <a:pt x="3379" y="2055"/>
                  </a:cubicBezTo>
                  <a:lnTo>
                    <a:pt x="3767" y="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7" name="Google Shape;2539;p83">
              <a:extLst>
                <a:ext uri="{FF2B5EF4-FFF2-40B4-BE49-F238E27FC236}">
                  <a16:creationId xmlns:a16="http://schemas.microsoft.com/office/drawing/2014/main" id="{C2A9C67C-2DE3-48AD-B652-E954F2EB37C8}"/>
                </a:ext>
              </a:extLst>
            </p:cNvPr>
            <p:cNvSpPr/>
            <p:nvPr/>
          </p:nvSpPr>
          <p:spPr>
            <a:xfrm>
              <a:off x="6545313" y="2955884"/>
              <a:ext cx="76015" cy="41182"/>
            </a:xfrm>
            <a:custGeom>
              <a:avLst/>
              <a:gdLst/>
              <a:ahLst/>
              <a:cxnLst/>
              <a:rect l="l" t="t" r="r" b="b"/>
              <a:pathLst>
                <a:path w="4406" h="2387" extrusionOk="0">
                  <a:moveTo>
                    <a:pt x="2246" y="1"/>
                  </a:moveTo>
                  <a:cubicBezTo>
                    <a:pt x="1923" y="1"/>
                    <a:pt x="1598" y="52"/>
                    <a:pt x="1301" y="155"/>
                  </a:cubicBezTo>
                  <a:lnTo>
                    <a:pt x="1256" y="178"/>
                  </a:lnTo>
                  <a:cubicBezTo>
                    <a:pt x="0" y="634"/>
                    <a:pt x="0" y="1776"/>
                    <a:pt x="1256" y="2232"/>
                  </a:cubicBezTo>
                  <a:cubicBezTo>
                    <a:pt x="1541" y="2335"/>
                    <a:pt x="1860" y="2386"/>
                    <a:pt x="2183" y="2386"/>
                  </a:cubicBezTo>
                  <a:cubicBezTo>
                    <a:pt x="2505" y="2386"/>
                    <a:pt x="2831" y="2335"/>
                    <a:pt x="3127" y="2232"/>
                  </a:cubicBezTo>
                  <a:lnTo>
                    <a:pt x="3173" y="2209"/>
                  </a:lnTo>
                  <a:cubicBezTo>
                    <a:pt x="4405" y="1753"/>
                    <a:pt x="4405" y="612"/>
                    <a:pt x="3173" y="155"/>
                  </a:cubicBezTo>
                  <a:cubicBezTo>
                    <a:pt x="2888" y="52"/>
                    <a:pt x="2568" y="1"/>
                    <a:pt x="2246" y="1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" name="Google Shape;2540;p83">
              <a:extLst>
                <a:ext uri="{FF2B5EF4-FFF2-40B4-BE49-F238E27FC236}">
                  <a16:creationId xmlns:a16="http://schemas.microsoft.com/office/drawing/2014/main" id="{D33894F8-CD86-4A6E-BA10-36214973BE0D}"/>
                </a:ext>
              </a:extLst>
            </p:cNvPr>
            <p:cNvSpPr/>
            <p:nvPr/>
          </p:nvSpPr>
          <p:spPr>
            <a:xfrm>
              <a:off x="6547677" y="2957022"/>
              <a:ext cx="71287" cy="38076"/>
            </a:xfrm>
            <a:custGeom>
              <a:avLst/>
              <a:gdLst/>
              <a:ahLst/>
              <a:cxnLst/>
              <a:rect l="l" t="t" r="r" b="b"/>
              <a:pathLst>
                <a:path w="4132" h="2207" extrusionOk="0">
                  <a:moveTo>
                    <a:pt x="2073" y="0"/>
                  </a:moveTo>
                  <a:cubicBezTo>
                    <a:pt x="1780" y="0"/>
                    <a:pt x="1487" y="46"/>
                    <a:pt x="1233" y="135"/>
                  </a:cubicBezTo>
                  <a:lnTo>
                    <a:pt x="1187" y="157"/>
                  </a:lnTo>
                  <a:cubicBezTo>
                    <a:pt x="0" y="568"/>
                    <a:pt x="0" y="1618"/>
                    <a:pt x="1164" y="2052"/>
                  </a:cubicBezTo>
                  <a:cubicBezTo>
                    <a:pt x="1438" y="2155"/>
                    <a:pt x="1746" y="2206"/>
                    <a:pt x="2052" y="2206"/>
                  </a:cubicBezTo>
                  <a:cubicBezTo>
                    <a:pt x="2357" y="2206"/>
                    <a:pt x="2659" y="2155"/>
                    <a:pt x="2922" y="2052"/>
                  </a:cubicBezTo>
                  <a:lnTo>
                    <a:pt x="2967" y="2029"/>
                  </a:lnTo>
                  <a:cubicBezTo>
                    <a:pt x="4132" y="1618"/>
                    <a:pt x="4132" y="568"/>
                    <a:pt x="2967" y="157"/>
                  </a:cubicBezTo>
                  <a:cubicBezTo>
                    <a:pt x="2697" y="52"/>
                    <a:pt x="2385" y="0"/>
                    <a:pt x="2073" y="0"/>
                  </a:cubicBezTo>
                  <a:close/>
                </a:path>
              </a:pathLst>
            </a:custGeom>
            <a:solidFill>
              <a:srgbClr val="DBD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" name="Google Shape;2541;p83">
              <a:extLst>
                <a:ext uri="{FF2B5EF4-FFF2-40B4-BE49-F238E27FC236}">
                  <a16:creationId xmlns:a16="http://schemas.microsoft.com/office/drawing/2014/main" id="{7061E1CC-40F5-4AC3-8F5F-10A45065D8CC}"/>
                </a:ext>
              </a:extLst>
            </p:cNvPr>
            <p:cNvSpPr/>
            <p:nvPr/>
          </p:nvSpPr>
          <p:spPr>
            <a:xfrm>
              <a:off x="6553577" y="2965286"/>
              <a:ext cx="59866" cy="29812"/>
            </a:xfrm>
            <a:custGeom>
              <a:avLst/>
              <a:gdLst/>
              <a:ahLst/>
              <a:cxnLst/>
              <a:rect l="l" t="t" r="r" b="b"/>
              <a:pathLst>
                <a:path w="3470" h="1728" extrusionOk="0">
                  <a:moveTo>
                    <a:pt x="1728" y="1"/>
                  </a:moveTo>
                  <a:cubicBezTo>
                    <a:pt x="1432" y="1"/>
                    <a:pt x="1134" y="46"/>
                    <a:pt x="868" y="135"/>
                  </a:cubicBezTo>
                  <a:lnTo>
                    <a:pt x="845" y="158"/>
                  </a:lnTo>
                  <a:cubicBezTo>
                    <a:pt x="366" y="318"/>
                    <a:pt x="92" y="591"/>
                    <a:pt x="1" y="865"/>
                  </a:cubicBezTo>
                  <a:cubicBezTo>
                    <a:pt x="92" y="1139"/>
                    <a:pt x="366" y="1413"/>
                    <a:pt x="822" y="1573"/>
                  </a:cubicBezTo>
                  <a:cubicBezTo>
                    <a:pt x="1096" y="1676"/>
                    <a:pt x="1399" y="1727"/>
                    <a:pt x="1701" y="1727"/>
                  </a:cubicBezTo>
                  <a:cubicBezTo>
                    <a:pt x="2003" y="1727"/>
                    <a:pt x="2306" y="1676"/>
                    <a:pt x="2580" y="1573"/>
                  </a:cubicBezTo>
                  <a:lnTo>
                    <a:pt x="2625" y="1550"/>
                  </a:lnTo>
                  <a:cubicBezTo>
                    <a:pt x="3082" y="1390"/>
                    <a:pt x="3356" y="1139"/>
                    <a:pt x="3470" y="843"/>
                  </a:cubicBezTo>
                  <a:cubicBezTo>
                    <a:pt x="3356" y="569"/>
                    <a:pt x="3082" y="318"/>
                    <a:pt x="2625" y="158"/>
                  </a:cubicBezTo>
                  <a:cubicBezTo>
                    <a:pt x="2355" y="52"/>
                    <a:pt x="2043" y="1"/>
                    <a:pt x="1728" y="1"/>
                  </a:cubicBezTo>
                  <a:close/>
                </a:path>
              </a:pathLst>
            </a:custGeom>
            <a:solidFill>
              <a:srgbClr val="6B4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" name="Google Shape;2542;p83">
              <a:extLst>
                <a:ext uri="{FF2B5EF4-FFF2-40B4-BE49-F238E27FC236}">
                  <a16:creationId xmlns:a16="http://schemas.microsoft.com/office/drawing/2014/main" id="{43A27118-568D-4E68-A528-8FC52E3E963C}"/>
                </a:ext>
              </a:extLst>
            </p:cNvPr>
            <p:cNvSpPr/>
            <p:nvPr/>
          </p:nvSpPr>
          <p:spPr>
            <a:xfrm>
              <a:off x="6605559" y="2984816"/>
              <a:ext cx="23256" cy="29277"/>
            </a:xfrm>
            <a:custGeom>
              <a:avLst/>
              <a:gdLst/>
              <a:ahLst/>
              <a:cxnLst/>
              <a:rect l="l" t="t" r="r" b="b"/>
              <a:pathLst>
                <a:path w="1348" h="1697" extrusionOk="0">
                  <a:moveTo>
                    <a:pt x="896" y="0"/>
                  </a:moveTo>
                  <a:cubicBezTo>
                    <a:pt x="420" y="0"/>
                    <a:pt x="178" y="413"/>
                    <a:pt x="115" y="646"/>
                  </a:cubicBezTo>
                  <a:cubicBezTo>
                    <a:pt x="92" y="692"/>
                    <a:pt x="137" y="738"/>
                    <a:pt x="183" y="761"/>
                  </a:cubicBezTo>
                  <a:cubicBezTo>
                    <a:pt x="229" y="761"/>
                    <a:pt x="274" y="738"/>
                    <a:pt x="274" y="692"/>
                  </a:cubicBezTo>
                  <a:cubicBezTo>
                    <a:pt x="274" y="671"/>
                    <a:pt x="436" y="184"/>
                    <a:pt x="893" y="184"/>
                  </a:cubicBezTo>
                  <a:cubicBezTo>
                    <a:pt x="921" y="184"/>
                    <a:pt x="951" y="186"/>
                    <a:pt x="982" y="190"/>
                  </a:cubicBezTo>
                  <a:cubicBezTo>
                    <a:pt x="1142" y="213"/>
                    <a:pt x="1165" y="395"/>
                    <a:pt x="1165" y="487"/>
                  </a:cubicBezTo>
                  <a:cubicBezTo>
                    <a:pt x="1142" y="897"/>
                    <a:pt x="731" y="1491"/>
                    <a:pt x="92" y="1514"/>
                  </a:cubicBezTo>
                  <a:cubicBezTo>
                    <a:pt x="46" y="1514"/>
                    <a:pt x="0" y="1559"/>
                    <a:pt x="0" y="1605"/>
                  </a:cubicBezTo>
                  <a:cubicBezTo>
                    <a:pt x="0" y="1651"/>
                    <a:pt x="46" y="1696"/>
                    <a:pt x="92" y="1696"/>
                  </a:cubicBezTo>
                  <a:cubicBezTo>
                    <a:pt x="845" y="1674"/>
                    <a:pt x="1302" y="966"/>
                    <a:pt x="1324" y="509"/>
                  </a:cubicBezTo>
                  <a:cubicBezTo>
                    <a:pt x="1347" y="236"/>
                    <a:pt x="1210" y="53"/>
                    <a:pt x="1005" y="7"/>
                  </a:cubicBezTo>
                  <a:cubicBezTo>
                    <a:pt x="967" y="3"/>
                    <a:pt x="931" y="0"/>
                    <a:pt x="896" y="0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1" name="Google Shape;2543;p83">
              <a:extLst>
                <a:ext uri="{FF2B5EF4-FFF2-40B4-BE49-F238E27FC236}">
                  <a16:creationId xmlns:a16="http://schemas.microsoft.com/office/drawing/2014/main" id="{48467743-4591-48E9-9810-CCE4B764B5AF}"/>
                </a:ext>
              </a:extLst>
            </p:cNvPr>
            <p:cNvSpPr/>
            <p:nvPr/>
          </p:nvSpPr>
          <p:spPr>
            <a:xfrm>
              <a:off x="5860889" y="3351311"/>
              <a:ext cx="146905" cy="79603"/>
            </a:xfrm>
            <a:custGeom>
              <a:avLst/>
              <a:gdLst/>
              <a:ahLst/>
              <a:cxnLst/>
              <a:rect l="l" t="t" r="r" b="b"/>
              <a:pathLst>
                <a:path w="8515" h="4614" extrusionOk="0">
                  <a:moveTo>
                    <a:pt x="4311" y="0"/>
                  </a:moveTo>
                  <a:cubicBezTo>
                    <a:pt x="3698" y="0"/>
                    <a:pt x="3086" y="97"/>
                    <a:pt x="2534" y="289"/>
                  </a:cubicBezTo>
                  <a:lnTo>
                    <a:pt x="2443" y="334"/>
                  </a:lnTo>
                  <a:cubicBezTo>
                    <a:pt x="24" y="1202"/>
                    <a:pt x="1" y="3416"/>
                    <a:pt x="2420" y="4306"/>
                  </a:cubicBezTo>
                  <a:cubicBezTo>
                    <a:pt x="2980" y="4511"/>
                    <a:pt x="3607" y="4614"/>
                    <a:pt x="4235" y="4614"/>
                  </a:cubicBezTo>
                  <a:cubicBezTo>
                    <a:pt x="4863" y="4614"/>
                    <a:pt x="5490" y="4511"/>
                    <a:pt x="6050" y="4306"/>
                  </a:cubicBezTo>
                  <a:lnTo>
                    <a:pt x="6118" y="4283"/>
                  </a:lnTo>
                  <a:cubicBezTo>
                    <a:pt x="8515" y="3393"/>
                    <a:pt x="8515" y="1202"/>
                    <a:pt x="6141" y="311"/>
                  </a:cubicBezTo>
                  <a:cubicBezTo>
                    <a:pt x="5574" y="103"/>
                    <a:pt x="4942" y="0"/>
                    <a:pt x="4311" y="0"/>
                  </a:cubicBezTo>
                  <a:close/>
                </a:path>
              </a:pathLst>
            </a:custGeom>
            <a:solidFill>
              <a:srgbClr val="CCDE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2" name="Google Shape;2544;p83">
              <a:extLst>
                <a:ext uri="{FF2B5EF4-FFF2-40B4-BE49-F238E27FC236}">
                  <a16:creationId xmlns:a16="http://schemas.microsoft.com/office/drawing/2014/main" id="{A4152691-0219-491F-A662-F85DF0A8C948}"/>
                </a:ext>
              </a:extLst>
            </p:cNvPr>
            <p:cNvSpPr/>
            <p:nvPr/>
          </p:nvSpPr>
          <p:spPr>
            <a:xfrm>
              <a:off x="5888062" y="3398014"/>
              <a:ext cx="90990" cy="24050"/>
            </a:xfrm>
            <a:custGeom>
              <a:avLst/>
              <a:gdLst/>
              <a:ahLst/>
              <a:cxnLst/>
              <a:rect l="l" t="t" r="r" b="b"/>
              <a:pathLst>
                <a:path w="5274" h="1394" extrusionOk="0">
                  <a:moveTo>
                    <a:pt x="1" y="1"/>
                  </a:moveTo>
                  <a:cubicBezTo>
                    <a:pt x="161" y="503"/>
                    <a:pt x="617" y="846"/>
                    <a:pt x="1074" y="1051"/>
                  </a:cubicBezTo>
                  <a:cubicBezTo>
                    <a:pt x="1553" y="1256"/>
                    <a:pt x="2055" y="1371"/>
                    <a:pt x="2580" y="1393"/>
                  </a:cubicBezTo>
                  <a:cubicBezTo>
                    <a:pt x="3082" y="1393"/>
                    <a:pt x="3607" y="1302"/>
                    <a:pt x="4086" y="1119"/>
                  </a:cubicBezTo>
                  <a:cubicBezTo>
                    <a:pt x="4566" y="937"/>
                    <a:pt x="5022" y="663"/>
                    <a:pt x="5273" y="206"/>
                  </a:cubicBezTo>
                  <a:lnTo>
                    <a:pt x="5273" y="206"/>
                  </a:lnTo>
                  <a:cubicBezTo>
                    <a:pt x="5000" y="640"/>
                    <a:pt x="4543" y="891"/>
                    <a:pt x="4064" y="1074"/>
                  </a:cubicBezTo>
                  <a:cubicBezTo>
                    <a:pt x="3633" y="1217"/>
                    <a:pt x="3184" y="1306"/>
                    <a:pt x="2734" y="1306"/>
                  </a:cubicBezTo>
                  <a:cubicBezTo>
                    <a:pt x="2683" y="1306"/>
                    <a:pt x="2631" y="1304"/>
                    <a:pt x="2580" y="1302"/>
                  </a:cubicBezTo>
                  <a:cubicBezTo>
                    <a:pt x="2078" y="1302"/>
                    <a:pt x="1553" y="1211"/>
                    <a:pt x="1096" y="1005"/>
                  </a:cubicBezTo>
                  <a:cubicBezTo>
                    <a:pt x="640" y="800"/>
                    <a:pt x="206" y="480"/>
                    <a:pt x="1" y="1"/>
                  </a:cubicBezTo>
                  <a:close/>
                </a:path>
              </a:pathLst>
            </a:custGeom>
            <a:solidFill>
              <a:srgbClr val="BC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3" name="Google Shape;2545;p83">
              <a:extLst>
                <a:ext uri="{FF2B5EF4-FFF2-40B4-BE49-F238E27FC236}">
                  <a16:creationId xmlns:a16="http://schemas.microsoft.com/office/drawing/2014/main" id="{2BA99BA4-200E-4A40-BB71-D3CA9BFB54C8}"/>
                </a:ext>
              </a:extLst>
            </p:cNvPr>
            <p:cNvSpPr/>
            <p:nvPr/>
          </p:nvSpPr>
          <p:spPr>
            <a:xfrm>
              <a:off x="5892392" y="3360213"/>
              <a:ext cx="87832" cy="22066"/>
            </a:xfrm>
            <a:custGeom>
              <a:avLst/>
              <a:gdLst/>
              <a:ahLst/>
              <a:cxnLst/>
              <a:rect l="l" t="t" r="r" b="b"/>
              <a:pathLst>
                <a:path w="5091" h="1279" extrusionOk="0">
                  <a:moveTo>
                    <a:pt x="2626" y="1"/>
                  </a:moveTo>
                  <a:cubicBezTo>
                    <a:pt x="2146" y="1"/>
                    <a:pt x="1667" y="69"/>
                    <a:pt x="1188" y="229"/>
                  </a:cubicBezTo>
                  <a:cubicBezTo>
                    <a:pt x="731" y="366"/>
                    <a:pt x="298" y="617"/>
                    <a:pt x="1" y="1005"/>
                  </a:cubicBezTo>
                  <a:cubicBezTo>
                    <a:pt x="320" y="640"/>
                    <a:pt x="754" y="412"/>
                    <a:pt x="1211" y="275"/>
                  </a:cubicBezTo>
                  <a:cubicBezTo>
                    <a:pt x="1609" y="155"/>
                    <a:pt x="2025" y="88"/>
                    <a:pt x="2443" y="88"/>
                  </a:cubicBezTo>
                  <a:cubicBezTo>
                    <a:pt x="2504" y="88"/>
                    <a:pt x="2565" y="89"/>
                    <a:pt x="2626" y="92"/>
                  </a:cubicBezTo>
                  <a:cubicBezTo>
                    <a:pt x="3105" y="115"/>
                    <a:pt x="3584" y="183"/>
                    <a:pt x="4018" y="389"/>
                  </a:cubicBezTo>
                  <a:cubicBezTo>
                    <a:pt x="4452" y="571"/>
                    <a:pt x="4863" y="845"/>
                    <a:pt x="5091" y="1279"/>
                  </a:cubicBezTo>
                  <a:cubicBezTo>
                    <a:pt x="4908" y="845"/>
                    <a:pt x="4475" y="526"/>
                    <a:pt x="4041" y="320"/>
                  </a:cubicBezTo>
                  <a:cubicBezTo>
                    <a:pt x="3607" y="138"/>
                    <a:pt x="3105" y="24"/>
                    <a:pt x="2626" y="1"/>
                  </a:cubicBezTo>
                  <a:close/>
                </a:path>
              </a:pathLst>
            </a:custGeom>
            <a:solidFill>
              <a:srgbClr val="BC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4" name="Google Shape;2546;p83">
              <a:extLst>
                <a:ext uri="{FF2B5EF4-FFF2-40B4-BE49-F238E27FC236}">
                  <a16:creationId xmlns:a16="http://schemas.microsoft.com/office/drawing/2014/main" id="{1C3B74B6-8050-45D5-8536-07B28B1BB044}"/>
                </a:ext>
              </a:extLst>
            </p:cNvPr>
            <p:cNvSpPr/>
            <p:nvPr/>
          </p:nvSpPr>
          <p:spPr>
            <a:xfrm>
              <a:off x="5901847" y="3357453"/>
              <a:ext cx="64990" cy="50032"/>
            </a:xfrm>
            <a:custGeom>
              <a:avLst/>
              <a:gdLst/>
              <a:ahLst/>
              <a:cxnLst/>
              <a:rect l="l" t="t" r="r" b="b"/>
              <a:pathLst>
                <a:path w="3767" h="2900" extrusionOk="0">
                  <a:moveTo>
                    <a:pt x="1" y="1"/>
                  </a:moveTo>
                  <a:lnTo>
                    <a:pt x="412" y="2078"/>
                  </a:lnTo>
                  <a:cubicBezTo>
                    <a:pt x="480" y="2352"/>
                    <a:pt x="708" y="2603"/>
                    <a:pt x="1142" y="2763"/>
                  </a:cubicBezTo>
                  <a:cubicBezTo>
                    <a:pt x="1370" y="2854"/>
                    <a:pt x="1627" y="2900"/>
                    <a:pt x="1884" y="2900"/>
                  </a:cubicBezTo>
                  <a:cubicBezTo>
                    <a:pt x="2141" y="2900"/>
                    <a:pt x="2397" y="2854"/>
                    <a:pt x="2626" y="2763"/>
                  </a:cubicBezTo>
                  <a:lnTo>
                    <a:pt x="2648" y="2763"/>
                  </a:lnTo>
                  <a:cubicBezTo>
                    <a:pt x="3082" y="2603"/>
                    <a:pt x="3333" y="2329"/>
                    <a:pt x="3379" y="2055"/>
                  </a:cubicBezTo>
                  <a:lnTo>
                    <a:pt x="3767" y="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5" name="Google Shape;2547;p83">
              <a:extLst>
                <a:ext uri="{FF2B5EF4-FFF2-40B4-BE49-F238E27FC236}">
                  <a16:creationId xmlns:a16="http://schemas.microsoft.com/office/drawing/2014/main" id="{BD4F0A90-77D8-43DB-B45A-95D341E67C7F}"/>
                </a:ext>
              </a:extLst>
            </p:cNvPr>
            <p:cNvSpPr/>
            <p:nvPr/>
          </p:nvSpPr>
          <p:spPr>
            <a:xfrm>
              <a:off x="5896343" y="3336681"/>
              <a:ext cx="76015" cy="41182"/>
            </a:xfrm>
            <a:custGeom>
              <a:avLst/>
              <a:gdLst/>
              <a:ahLst/>
              <a:cxnLst/>
              <a:rect l="l" t="t" r="r" b="b"/>
              <a:pathLst>
                <a:path w="4406" h="2387" extrusionOk="0">
                  <a:moveTo>
                    <a:pt x="2248" y="1"/>
                  </a:moveTo>
                  <a:cubicBezTo>
                    <a:pt x="1929" y="1"/>
                    <a:pt x="1609" y="52"/>
                    <a:pt x="1324" y="155"/>
                  </a:cubicBezTo>
                  <a:lnTo>
                    <a:pt x="1278" y="178"/>
                  </a:lnTo>
                  <a:cubicBezTo>
                    <a:pt x="23" y="634"/>
                    <a:pt x="0" y="1776"/>
                    <a:pt x="1255" y="2232"/>
                  </a:cubicBezTo>
                  <a:cubicBezTo>
                    <a:pt x="1541" y="2335"/>
                    <a:pt x="1866" y="2386"/>
                    <a:pt x="2191" y="2386"/>
                  </a:cubicBezTo>
                  <a:cubicBezTo>
                    <a:pt x="2517" y="2386"/>
                    <a:pt x="2842" y="2335"/>
                    <a:pt x="3127" y="2232"/>
                  </a:cubicBezTo>
                  <a:lnTo>
                    <a:pt x="3173" y="2209"/>
                  </a:lnTo>
                  <a:cubicBezTo>
                    <a:pt x="4405" y="1753"/>
                    <a:pt x="4405" y="634"/>
                    <a:pt x="3173" y="155"/>
                  </a:cubicBezTo>
                  <a:cubicBezTo>
                    <a:pt x="2887" y="52"/>
                    <a:pt x="2568" y="1"/>
                    <a:pt x="2248" y="1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6" name="Google Shape;2548;p83">
              <a:extLst>
                <a:ext uri="{FF2B5EF4-FFF2-40B4-BE49-F238E27FC236}">
                  <a16:creationId xmlns:a16="http://schemas.microsoft.com/office/drawing/2014/main" id="{C139AC42-25CA-4967-87A9-2D7C0C4B99F2}"/>
                </a:ext>
              </a:extLst>
            </p:cNvPr>
            <p:cNvSpPr/>
            <p:nvPr/>
          </p:nvSpPr>
          <p:spPr>
            <a:xfrm>
              <a:off x="5898707" y="3337871"/>
              <a:ext cx="71684" cy="38025"/>
            </a:xfrm>
            <a:custGeom>
              <a:avLst/>
              <a:gdLst/>
              <a:ahLst/>
              <a:cxnLst/>
              <a:rect l="l" t="t" r="r" b="b"/>
              <a:pathLst>
                <a:path w="4155" h="2204" extrusionOk="0">
                  <a:moveTo>
                    <a:pt x="2111" y="0"/>
                  </a:moveTo>
                  <a:cubicBezTo>
                    <a:pt x="1809" y="0"/>
                    <a:pt x="1507" y="52"/>
                    <a:pt x="1233" y="155"/>
                  </a:cubicBezTo>
                  <a:lnTo>
                    <a:pt x="1187" y="155"/>
                  </a:lnTo>
                  <a:cubicBezTo>
                    <a:pt x="0" y="565"/>
                    <a:pt x="0" y="1638"/>
                    <a:pt x="1164" y="2049"/>
                  </a:cubicBezTo>
                  <a:cubicBezTo>
                    <a:pt x="1438" y="2152"/>
                    <a:pt x="1746" y="2203"/>
                    <a:pt x="2054" y="2203"/>
                  </a:cubicBezTo>
                  <a:cubicBezTo>
                    <a:pt x="2362" y="2203"/>
                    <a:pt x="2671" y="2152"/>
                    <a:pt x="2945" y="2049"/>
                  </a:cubicBezTo>
                  <a:lnTo>
                    <a:pt x="2990" y="2026"/>
                  </a:lnTo>
                  <a:cubicBezTo>
                    <a:pt x="4154" y="1615"/>
                    <a:pt x="4154" y="565"/>
                    <a:pt x="2990" y="155"/>
                  </a:cubicBezTo>
                  <a:cubicBezTo>
                    <a:pt x="2716" y="52"/>
                    <a:pt x="2414" y="0"/>
                    <a:pt x="2111" y="0"/>
                  </a:cubicBezTo>
                  <a:close/>
                </a:path>
              </a:pathLst>
            </a:custGeom>
            <a:solidFill>
              <a:srgbClr val="DBD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7" name="Google Shape;2549;p83">
              <a:extLst>
                <a:ext uri="{FF2B5EF4-FFF2-40B4-BE49-F238E27FC236}">
                  <a16:creationId xmlns:a16="http://schemas.microsoft.com/office/drawing/2014/main" id="{3FC961D0-D7E5-47ED-9533-32166C8FF533}"/>
                </a:ext>
              </a:extLst>
            </p:cNvPr>
            <p:cNvSpPr/>
            <p:nvPr/>
          </p:nvSpPr>
          <p:spPr>
            <a:xfrm>
              <a:off x="5904607" y="3346084"/>
              <a:ext cx="59866" cy="29812"/>
            </a:xfrm>
            <a:custGeom>
              <a:avLst/>
              <a:gdLst/>
              <a:ahLst/>
              <a:cxnLst/>
              <a:rect l="l" t="t" r="r" b="b"/>
              <a:pathLst>
                <a:path w="3470" h="1728" extrusionOk="0">
                  <a:moveTo>
                    <a:pt x="1743" y="1"/>
                  </a:moveTo>
                  <a:cubicBezTo>
                    <a:pt x="1449" y="1"/>
                    <a:pt x="1156" y="46"/>
                    <a:pt x="891" y="135"/>
                  </a:cubicBezTo>
                  <a:lnTo>
                    <a:pt x="845" y="158"/>
                  </a:lnTo>
                  <a:cubicBezTo>
                    <a:pt x="388" y="318"/>
                    <a:pt x="92" y="592"/>
                    <a:pt x="0" y="865"/>
                  </a:cubicBezTo>
                  <a:cubicBezTo>
                    <a:pt x="92" y="1139"/>
                    <a:pt x="366" y="1413"/>
                    <a:pt x="822" y="1573"/>
                  </a:cubicBezTo>
                  <a:cubicBezTo>
                    <a:pt x="1096" y="1676"/>
                    <a:pt x="1404" y="1727"/>
                    <a:pt x="1712" y="1727"/>
                  </a:cubicBezTo>
                  <a:cubicBezTo>
                    <a:pt x="2020" y="1727"/>
                    <a:pt x="2329" y="1676"/>
                    <a:pt x="2603" y="1573"/>
                  </a:cubicBezTo>
                  <a:lnTo>
                    <a:pt x="2648" y="1550"/>
                  </a:lnTo>
                  <a:cubicBezTo>
                    <a:pt x="3105" y="1390"/>
                    <a:pt x="3379" y="1139"/>
                    <a:pt x="3470" y="865"/>
                  </a:cubicBezTo>
                  <a:cubicBezTo>
                    <a:pt x="3379" y="569"/>
                    <a:pt x="3105" y="318"/>
                    <a:pt x="2648" y="158"/>
                  </a:cubicBezTo>
                  <a:cubicBezTo>
                    <a:pt x="2366" y="52"/>
                    <a:pt x="2054" y="1"/>
                    <a:pt x="1743" y="1"/>
                  </a:cubicBezTo>
                  <a:close/>
                </a:path>
              </a:pathLst>
            </a:custGeom>
            <a:solidFill>
              <a:srgbClr val="6B4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8" name="Google Shape;2550;p83">
              <a:extLst>
                <a:ext uri="{FF2B5EF4-FFF2-40B4-BE49-F238E27FC236}">
                  <a16:creationId xmlns:a16="http://schemas.microsoft.com/office/drawing/2014/main" id="{1F064933-2327-46E9-BCFB-5616CBF620C6}"/>
                </a:ext>
              </a:extLst>
            </p:cNvPr>
            <p:cNvSpPr/>
            <p:nvPr/>
          </p:nvSpPr>
          <p:spPr>
            <a:xfrm>
              <a:off x="5956589" y="3365613"/>
              <a:ext cx="23256" cy="29277"/>
            </a:xfrm>
            <a:custGeom>
              <a:avLst/>
              <a:gdLst/>
              <a:ahLst/>
              <a:cxnLst/>
              <a:rect l="l" t="t" r="r" b="b"/>
              <a:pathLst>
                <a:path w="1348" h="1697" extrusionOk="0">
                  <a:moveTo>
                    <a:pt x="900" y="0"/>
                  </a:moveTo>
                  <a:cubicBezTo>
                    <a:pt x="443" y="0"/>
                    <a:pt x="200" y="413"/>
                    <a:pt x="114" y="646"/>
                  </a:cubicBezTo>
                  <a:cubicBezTo>
                    <a:pt x="114" y="692"/>
                    <a:pt x="137" y="738"/>
                    <a:pt x="183" y="761"/>
                  </a:cubicBezTo>
                  <a:cubicBezTo>
                    <a:pt x="191" y="765"/>
                    <a:pt x="200" y="767"/>
                    <a:pt x="208" y="767"/>
                  </a:cubicBezTo>
                  <a:cubicBezTo>
                    <a:pt x="245" y="767"/>
                    <a:pt x="278" y="729"/>
                    <a:pt x="297" y="692"/>
                  </a:cubicBezTo>
                  <a:cubicBezTo>
                    <a:pt x="297" y="671"/>
                    <a:pt x="439" y="184"/>
                    <a:pt x="893" y="184"/>
                  </a:cubicBezTo>
                  <a:cubicBezTo>
                    <a:pt x="921" y="184"/>
                    <a:pt x="951" y="186"/>
                    <a:pt x="982" y="190"/>
                  </a:cubicBezTo>
                  <a:cubicBezTo>
                    <a:pt x="1164" y="213"/>
                    <a:pt x="1187" y="395"/>
                    <a:pt x="1164" y="487"/>
                  </a:cubicBezTo>
                  <a:cubicBezTo>
                    <a:pt x="1164" y="920"/>
                    <a:pt x="731" y="1514"/>
                    <a:pt x="92" y="1514"/>
                  </a:cubicBezTo>
                  <a:cubicBezTo>
                    <a:pt x="46" y="1537"/>
                    <a:pt x="0" y="1559"/>
                    <a:pt x="0" y="1605"/>
                  </a:cubicBezTo>
                  <a:cubicBezTo>
                    <a:pt x="0" y="1651"/>
                    <a:pt x="46" y="1696"/>
                    <a:pt x="92" y="1696"/>
                  </a:cubicBezTo>
                  <a:cubicBezTo>
                    <a:pt x="868" y="1674"/>
                    <a:pt x="1324" y="966"/>
                    <a:pt x="1347" y="509"/>
                  </a:cubicBezTo>
                  <a:cubicBezTo>
                    <a:pt x="1347" y="236"/>
                    <a:pt x="1233" y="53"/>
                    <a:pt x="1005" y="7"/>
                  </a:cubicBezTo>
                  <a:cubicBezTo>
                    <a:pt x="969" y="3"/>
                    <a:pt x="934" y="0"/>
                    <a:pt x="900" y="0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9" name="Google Shape;2551;p83">
              <a:extLst>
                <a:ext uri="{FF2B5EF4-FFF2-40B4-BE49-F238E27FC236}">
                  <a16:creationId xmlns:a16="http://schemas.microsoft.com/office/drawing/2014/main" id="{C8632478-C383-4A8C-9F7A-40567C0BDE18}"/>
                </a:ext>
              </a:extLst>
            </p:cNvPr>
            <p:cNvSpPr/>
            <p:nvPr/>
          </p:nvSpPr>
          <p:spPr>
            <a:xfrm>
              <a:off x="6845766" y="3330039"/>
              <a:ext cx="146905" cy="79620"/>
            </a:xfrm>
            <a:custGeom>
              <a:avLst/>
              <a:gdLst/>
              <a:ahLst/>
              <a:cxnLst/>
              <a:rect l="l" t="t" r="r" b="b"/>
              <a:pathLst>
                <a:path w="8515" h="4615" extrusionOk="0">
                  <a:moveTo>
                    <a:pt x="4311" y="1"/>
                  </a:moveTo>
                  <a:cubicBezTo>
                    <a:pt x="3698" y="1"/>
                    <a:pt x="3086" y="98"/>
                    <a:pt x="2535" y="289"/>
                  </a:cubicBezTo>
                  <a:lnTo>
                    <a:pt x="2443" y="335"/>
                  </a:lnTo>
                  <a:cubicBezTo>
                    <a:pt x="24" y="1202"/>
                    <a:pt x="1" y="3416"/>
                    <a:pt x="2420" y="4306"/>
                  </a:cubicBezTo>
                  <a:cubicBezTo>
                    <a:pt x="2980" y="4512"/>
                    <a:pt x="3607" y="4614"/>
                    <a:pt x="4235" y="4614"/>
                  </a:cubicBezTo>
                  <a:cubicBezTo>
                    <a:pt x="4863" y="4614"/>
                    <a:pt x="5490" y="4512"/>
                    <a:pt x="6050" y="4306"/>
                  </a:cubicBezTo>
                  <a:lnTo>
                    <a:pt x="6118" y="4283"/>
                  </a:lnTo>
                  <a:cubicBezTo>
                    <a:pt x="8515" y="3393"/>
                    <a:pt x="8515" y="1202"/>
                    <a:pt x="6141" y="312"/>
                  </a:cubicBezTo>
                  <a:cubicBezTo>
                    <a:pt x="5574" y="103"/>
                    <a:pt x="4942" y="1"/>
                    <a:pt x="4311" y="1"/>
                  </a:cubicBezTo>
                  <a:close/>
                </a:path>
              </a:pathLst>
            </a:custGeom>
            <a:solidFill>
              <a:srgbClr val="CCDE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0" name="Google Shape;2552;p83">
              <a:extLst>
                <a:ext uri="{FF2B5EF4-FFF2-40B4-BE49-F238E27FC236}">
                  <a16:creationId xmlns:a16="http://schemas.microsoft.com/office/drawing/2014/main" id="{EDA2444C-9CDA-49A1-965D-38188DCC92E0}"/>
                </a:ext>
              </a:extLst>
            </p:cNvPr>
            <p:cNvSpPr/>
            <p:nvPr/>
          </p:nvSpPr>
          <p:spPr>
            <a:xfrm>
              <a:off x="6872938" y="3376758"/>
              <a:ext cx="90990" cy="24033"/>
            </a:xfrm>
            <a:custGeom>
              <a:avLst/>
              <a:gdLst/>
              <a:ahLst/>
              <a:cxnLst/>
              <a:rect l="l" t="t" r="r" b="b"/>
              <a:pathLst>
                <a:path w="5274" h="1393" extrusionOk="0">
                  <a:moveTo>
                    <a:pt x="1" y="0"/>
                  </a:moveTo>
                  <a:cubicBezTo>
                    <a:pt x="161" y="503"/>
                    <a:pt x="617" y="845"/>
                    <a:pt x="1074" y="1050"/>
                  </a:cubicBezTo>
                  <a:cubicBezTo>
                    <a:pt x="1553" y="1256"/>
                    <a:pt x="2055" y="1370"/>
                    <a:pt x="2580" y="1393"/>
                  </a:cubicBezTo>
                  <a:cubicBezTo>
                    <a:pt x="3082" y="1393"/>
                    <a:pt x="3607" y="1301"/>
                    <a:pt x="4087" y="1119"/>
                  </a:cubicBezTo>
                  <a:cubicBezTo>
                    <a:pt x="4566" y="936"/>
                    <a:pt x="5022" y="662"/>
                    <a:pt x="5274" y="206"/>
                  </a:cubicBezTo>
                  <a:lnTo>
                    <a:pt x="5274" y="206"/>
                  </a:lnTo>
                  <a:cubicBezTo>
                    <a:pt x="5000" y="640"/>
                    <a:pt x="4543" y="891"/>
                    <a:pt x="4064" y="1073"/>
                  </a:cubicBezTo>
                  <a:cubicBezTo>
                    <a:pt x="3643" y="1233"/>
                    <a:pt x="3206" y="1306"/>
                    <a:pt x="2766" y="1306"/>
                  </a:cubicBezTo>
                  <a:cubicBezTo>
                    <a:pt x="2704" y="1306"/>
                    <a:pt x="2642" y="1304"/>
                    <a:pt x="2580" y="1301"/>
                  </a:cubicBezTo>
                  <a:cubicBezTo>
                    <a:pt x="2078" y="1301"/>
                    <a:pt x="1553" y="1210"/>
                    <a:pt x="1096" y="1005"/>
                  </a:cubicBezTo>
                  <a:cubicBezTo>
                    <a:pt x="640" y="799"/>
                    <a:pt x="206" y="480"/>
                    <a:pt x="1" y="0"/>
                  </a:cubicBezTo>
                  <a:close/>
                </a:path>
              </a:pathLst>
            </a:custGeom>
            <a:solidFill>
              <a:srgbClr val="BC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1" name="Google Shape;2553;p83">
              <a:extLst>
                <a:ext uri="{FF2B5EF4-FFF2-40B4-BE49-F238E27FC236}">
                  <a16:creationId xmlns:a16="http://schemas.microsoft.com/office/drawing/2014/main" id="{648E1EE7-D3F4-4B36-A44F-CC6C48DB09EA}"/>
                </a:ext>
              </a:extLst>
            </p:cNvPr>
            <p:cNvSpPr/>
            <p:nvPr/>
          </p:nvSpPr>
          <p:spPr>
            <a:xfrm>
              <a:off x="6877269" y="3338958"/>
              <a:ext cx="87832" cy="22066"/>
            </a:xfrm>
            <a:custGeom>
              <a:avLst/>
              <a:gdLst/>
              <a:ahLst/>
              <a:cxnLst/>
              <a:rect l="l" t="t" r="r" b="b"/>
              <a:pathLst>
                <a:path w="5091" h="1279" extrusionOk="0">
                  <a:moveTo>
                    <a:pt x="2626" y="0"/>
                  </a:moveTo>
                  <a:cubicBezTo>
                    <a:pt x="2147" y="0"/>
                    <a:pt x="1644" y="69"/>
                    <a:pt x="1188" y="228"/>
                  </a:cubicBezTo>
                  <a:cubicBezTo>
                    <a:pt x="731" y="365"/>
                    <a:pt x="298" y="616"/>
                    <a:pt x="1" y="1005"/>
                  </a:cubicBezTo>
                  <a:cubicBezTo>
                    <a:pt x="320" y="639"/>
                    <a:pt x="754" y="411"/>
                    <a:pt x="1211" y="274"/>
                  </a:cubicBezTo>
                  <a:cubicBezTo>
                    <a:pt x="1609" y="155"/>
                    <a:pt x="2025" y="87"/>
                    <a:pt x="2443" y="87"/>
                  </a:cubicBezTo>
                  <a:cubicBezTo>
                    <a:pt x="2504" y="87"/>
                    <a:pt x="2565" y="89"/>
                    <a:pt x="2626" y="92"/>
                  </a:cubicBezTo>
                  <a:cubicBezTo>
                    <a:pt x="3105" y="114"/>
                    <a:pt x="3585" y="206"/>
                    <a:pt x="4018" y="388"/>
                  </a:cubicBezTo>
                  <a:cubicBezTo>
                    <a:pt x="4452" y="571"/>
                    <a:pt x="4863" y="845"/>
                    <a:pt x="5091" y="1278"/>
                  </a:cubicBezTo>
                  <a:cubicBezTo>
                    <a:pt x="4886" y="845"/>
                    <a:pt x="4475" y="525"/>
                    <a:pt x="4041" y="320"/>
                  </a:cubicBezTo>
                  <a:cubicBezTo>
                    <a:pt x="3607" y="137"/>
                    <a:pt x="3105" y="23"/>
                    <a:pt x="2626" y="0"/>
                  </a:cubicBezTo>
                  <a:close/>
                </a:path>
              </a:pathLst>
            </a:custGeom>
            <a:solidFill>
              <a:srgbClr val="BC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2554;p83">
              <a:extLst>
                <a:ext uri="{FF2B5EF4-FFF2-40B4-BE49-F238E27FC236}">
                  <a16:creationId xmlns:a16="http://schemas.microsoft.com/office/drawing/2014/main" id="{10A91498-6DA4-4689-89F5-1403926A64EE}"/>
                </a:ext>
              </a:extLst>
            </p:cNvPr>
            <p:cNvSpPr/>
            <p:nvPr/>
          </p:nvSpPr>
          <p:spPr>
            <a:xfrm>
              <a:off x="6886723" y="3336198"/>
              <a:ext cx="64990" cy="50032"/>
            </a:xfrm>
            <a:custGeom>
              <a:avLst/>
              <a:gdLst/>
              <a:ahLst/>
              <a:cxnLst/>
              <a:rect l="l" t="t" r="r" b="b"/>
              <a:pathLst>
                <a:path w="3767" h="2900" extrusionOk="0">
                  <a:moveTo>
                    <a:pt x="1" y="0"/>
                  </a:moveTo>
                  <a:lnTo>
                    <a:pt x="412" y="2078"/>
                  </a:lnTo>
                  <a:cubicBezTo>
                    <a:pt x="480" y="2351"/>
                    <a:pt x="708" y="2625"/>
                    <a:pt x="1142" y="2762"/>
                  </a:cubicBezTo>
                  <a:cubicBezTo>
                    <a:pt x="1370" y="2854"/>
                    <a:pt x="1627" y="2899"/>
                    <a:pt x="1884" y="2899"/>
                  </a:cubicBezTo>
                  <a:cubicBezTo>
                    <a:pt x="2141" y="2899"/>
                    <a:pt x="2397" y="2854"/>
                    <a:pt x="2626" y="2762"/>
                  </a:cubicBezTo>
                  <a:lnTo>
                    <a:pt x="2648" y="2762"/>
                  </a:lnTo>
                  <a:cubicBezTo>
                    <a:pt x="3082" y="2603"/>
                    <a:pt x="3333" y="2329"/>
                    <a:pt x="3379" y="2055"/>
                  </a:cubicBezTo>
                  <a:lnTo>
                    <a:pt x="3767" y="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2555;p83">
              <a:extLst>
                <a:ext uri="{FF2B5EF4-FFF2-40B4-BE49-F238E27FC236}">
                  <a16:creationId xmlns:a16="http://schemas.microsoft.com/office/drawing/2014/main" id="{995CE7ED-69EC-4D89-A06E-AA2EFA969ED1}"/>
                </a:ext>
              </a:extLst>
            </p:cNvPr>
            <p:cNvSpPr/>
            <p:nvPr/>
          </p:nvSpPr>
          <p:spPr>
            <a:xfrm>
              <a:off x="6881219" y="3315478"/>
              <a:ext cx="76015" cy="41406"/>
            </a:xfrm>
            <a:custGeom>
              <a:avLst/>
              <a:gdLst/>
              <a:ahLst/>
              <a:cxnLst/>
              <a:rect l="l" t="t" r="r" b="b"/>
              <a:pathLst>
                <a:path w="4406" h="2400" extrusionOk="0">
                  <a:moveTo>
                    <a:pt x="2223" y="0"/>
                  </a:moveTo>
                  <a:cubicBezTo>
                    <a:pt x="1912" y="0"/>
                    <a:pt x="1602" y="51"/>
                    <a:pt x="1324" y="151"/>
                  </a:cubicBezTo>
                  <a:lnTo>
                    <a:pt x="1278" y="174"/>
                  </a:lnTo>
                  <a:cubicBezTo>
                    <a:pt x="23" y="631"/>
                    <a:pt x="0" y="1772"/>
                    <a:pt x="1256" y="2229"/>
                  </a:cubicBezTo>
                  <a:cubicBezTo>
                    <a:pt x="1541" y="2343"/>
                    <a:pt x="1866" y="2400"/>
                    <a:pt x="2191" y="2400"/>
                  </a:cubicBezTo>
                  <a:cubicBezTo>
                    <a:pt x="2517" y="2400"/>
                    <a:pt x="2842" y="2343"/>
                    <a:pt x="3127" y="2229"/>
                  </a:cubicBezTo>
                  <a:lnTo>
                    <a:pt x="3173" y="2206"/>
                  </a:lnTo>
                  <a:cubicBezTo>
                    <a:pt x="4405" y="1749"/>
                    <a:pt x="4405" y="631"/>
                    <a:pt x="3173" y="174"/>
                  </a:cubicBezTo>
                  <a:cubicBezTo>
                    <a:pt x="2880" y="57"/>
                    <a:pt x="2551" y="0"/>
                    <a:pt x="2223" y="0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4" name="Google Shape;2556;p83">
              <a:extLst>
                <a:ext uri="{FF2B5EF4-FFF2-40B4-BE49-F238E27FC236}">
                  <a16:creationId xmlns:a16="http://schemas.microsoft.com/office/drawing/2014/main" id="{D405FE67-E82C-4E50-9F68-47D4DDCCF62F}"/>
                </a:ext>
              </a:extLst>
            </p:cNvPr>
            <p:cNvSpPr/>
            <p:nvPr/>
          </p:nvSpPr>
          <p:spPr>
            <a:xfrm>
              <a:off x="6883583" y="3316599"/>
              <a:ext cx="71684" cy="38025"/>
            </a:xfrm>
            <a:custGeom>
              <a:avLst/>
              <a:gdLst/>
              <a:ahLst/>
              <a:cxnLst/>
              <a:rect l="l" t="t" r="r" b="b"/>
              <a:pathLst>
                <a:path w="4155" h="2204" extrusionOk="0">
                  <a:moveTo>
                    <a:pt x="2111" y="1"/>
                  </a:moveTo>
                  <a:cubicBezTo>
                    <a:pt x="1809" y="1"/>
                    <a:pt x="1507" y="52"/>
                    <a:pt x="1233" y="155"/>
                  </a:cubicBezTo>
                  <a:lnTo>
                    <a:pt x="1187" y="155"/>
                  </a:lnTo>
                  <a:cubicBezTo>
                    <a:pt x="0" y="566"/>
                    <a:pt x="0" y="1639"/>
                    <a:pt x="1164" y="2049"/>
                  </a:cubicBezTo>
                  <a:cubicBezTo>
                    <a:pt x="1438" y="2152"/>
                    <a:pt x="1746" y="2204"/>
                    <a:pt x="2054" y="2204"/>
                  </a:cubicBezTo>
                  <a:cubicBezTo>
                    <a:pt x="2363" y="2204"/>
                    <a:pt x="2671" y="2152"/>
                    <a:pt x="2945" y="2049"/>
                  </a:cubicBezTo>
                  <a:lnTo>
                    <a:pt x="2990" y="2049"/>
                  </a:lnTo>
                  <a:cubicBezTo>
                    <a:pt x="4154" y="1616"/>
                    <a:pt x="4154" y="566"/>
                    <a:pt x="2990" y="155"/>
                  </a:cubicBezTo>
                  <a:cubicBezTo>
                    <a:pt x="2716" y="52"/>
                    <a:pt x="2414" y="1"/>
                    <a:pt x="2111" y="1"/>
                  </a:cubicBezTo>
                  <a:close/>
                </a:path>
              </a:pathLst>
            </a:custGeom>
            <a:solidFill>
              <a:srgbClr val="DBD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2557;p83">
              <a:extLst>
                <a:ext uri="{FF2B5EF4-FFF2-40B4-BE49-F238E27FC236}">
                  <a16:creationId xmlns:a16="http://schemas.microsoft.com/office/drawing/2014/main" id="{A862A848-F30B-4D4E-861E-1C27F20C8203}"/>
                </a:ext>
              </a:extLst>
            </p:cNvPr>
            <p:cNvSpPr/>
            <p:nvPr/>
          </p:nvSpPr>
          <p:spPr>
            <a:xfrm>
              <a:off x="6889483" y="3324828"/>
              <a:ext cx="59866" cy="29795"/>
            </a:xfrm>
            <a:custGeom>
              <a:avLst/>
              <a:gdLst/>
              <a:ahLst/>
              <a:cxnLst/>
              <a:rect l="l" t="t" r="r" b="b"/>
              <a:pathLst>
                <a:path w="3470" h="1727" extrusionOk="0">
                  <a:moveTo>
                    <a:pt x="1743" y="0"/>
                  </a:moveTo>
                  <a:cubicBezTo>
                    <a:pt x="1449" y="0"/>
                    <a:pt x="1157" y="46"/>
                    <a:pt x="891" y="134"/>
                  </a:cubicBezTo>
                  <a:lnTo>
                    <a:pt x="845" y="157"/>
                  </a:lnTo>
                  <a:cubicBezTo>
                    <a:pt x="389" y="317"/>
                    <a:pt x="92" y="591"/>
                    <a:pt x="1" y="865"/>
                  </a:cubicBezTo>
                  <a:cubicBezTo>
                    <a:pt x="92" y="1162"/>
                    <a:pt x="366" y="1413"/>
                    <a:pt x="822" y="1572"/>
                  </a:cubicBezTo>
                  <a:cubicBezTo>
                    <a:pt x="1096" y="1675"/>
                    <a:pt x="1404" y="1727"/>
                    <a:pt x="1712" y="1727"/>
                  </a:cubicBezTo>
                  <a:cubicBezTo>
                    <a:pt x="2021" y="1727"/>
                    <a:pt x="2329" y="1675"/>
                    <a:pt x="2603" y="1572"/>
                  </a:cubicBezTo>
                  <a:lnTo>
                    <a:pt x="2648" y="1572"/>
                  </a:lnTo>
                  <a:cubicBezTo>
                    <a:pt x="3105" y="1390"/>
                    <a:pt x="3379" y="1139"/>
                    <a:pt x="3470" y="865"/>
                  </a:cubicBezTo>
                  <a:cubicBezTo>
                    <a:pt x="3379" y="568"/>
                    <a:pt x="3105" y="317"/>
                    <a:pt x="2648" y="157"/>
                  </a:cubicBezTo>
                  <a:cubicBezTo>
                    <a:pt x="2366" y="52"/>
                    <a:pt x="2054" y="0"/>
                    <a:pt x="1743" y="0"/>
                  </a:cubicBezTo>
                  <a:close/>
                </a:path>
              </a:pathLst>
            </a:custGeom>
            <a:solidFill>
              <a:srgbClr val="6B4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2558;p83">
              <a:extLst>
                <a:ext uri="{FF2B5EF4-FFF2-40B4-BE49-F238E27FC236}">
                  <a16:creationId xmlns:a16="http://schemas.microsoft.com/office/drawing/2014/main" id="{6288C420-AC28-4A55-AF77-C4EDC324AF7D}"/>
                </a:ext>
              </a:extLst>
            </p:cNvPr>
            <p:cNvSpPr/>
            <p:nvPr/>
          </p:nvSpPr>
          <p:spPr>
            <a:xfrm>
              <a:off x="6941465" y="3344410"/>
              <a:ext cx="23256" cy="29208"/>
            </a:xfrm>
            <a:custGeom>
              <a:avLst/>
              <a:gdLst/>
              <a:ahLst/>
              <a:cxnLst/>
              <a:rect l="l" t="t" r="r" b="b"/>
              <a:pathLst>
                <a:path w="1348" h="1693" extrusionOk="0">
                  <a:moveTo>
                    <a:pt x="929" y="0"/>
                  </a:moveTo>
                  <a:cubicBezTo>
                    <a:pt x="453" y="0"/>
                    <a:pt x="201" y="404"/>
                    <a:pt x="115" y="643"/>
                  </a:cubicBezTo>
                  <a:cubicBezTo>
                    <a:pt x="115" y="689"/>
                    <a:pt x="137" y="734"/>
                    <a:pt x="183" y="757"/>
                  </a:cubicBezTo>
                  <a:cubicBezTo>
                    <a:pt x="191" y="761"/>
                    <a:pt x="200" y="763"/>
                    <a:pt x="208" y="763"/>
                  </a:cubicBezTo>
                  <a:cubicBezTo>
                    <a:pt x="245" y="763"/>
                    <a:pt x="279" y="726"/>
                    <a:pt x="297" y="689"/>
                  </a:cubicBezTo>
                  <a:cubicBezTo>
                    <a:pt x="297" y="667"/>
                    <a:pt x="439" y="180"/>
                    <a:pt x="893" y="180"/>
                  </a:cubicBezTo>
                  <a:cubicBezTo>
                    <a:pt x="922" y="180"/>
                    <a:pt x="951" y="182"/>
                    <a:pt x="982" y="186"/>
                  </a:cubicBezTo>
                  <a:cubicBezTo>
                    <a:pt x="1165" y="209"/>
                    <a:pt x="1187" y="392"/>
                    <a:pt x="1165" y="483"/>
                  </a:cubicBezTo>
                  <a:cubicBezTo>
                    <a:pt x="1142" y="917"/>
                    <a:pt x="731" y="1510"/>
                    <a:pt x="92" y="1510"/>
                  </a:cubicBezTo>
                  <a:cubicBezTo>
                    <a:pt x="46" y="1533"/>
                    <a:pt x="0" y="1556"/>
                    <a:pt x="0" y="1602"/>
                  </a:cubicBezTo>
                  <a:cubicBezTo>
                    <a:pt x="0" y="1647"/>
                    <a:pt x="46" y="1693"/>
                    <a:pt x="92" y="1693"/>
                  </a:cubicBezTo>
                  <a:cubicBezTo>
                    <a:pt x="868" y="1670"/>
                    <a:pt x="1324" y="962"/>
                    <a:pt x="1347" y="506"/>
                  </a:cubicBezTo>
                  <a:cubicBezTo>
                    <a:pt x="1347" y="232"/>
                    <a:pt x="1233" y="49"/>
                    <a:pt x="1005" y="4"/>
                  </a:cubicBezTo>
                  <a:cubicBezTo>
                    <a:pt x="979" y="2"/>
                    <a:pt x="954" y="0"/>
                    <a:pt x="929" y="0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2559;p83">
              <a:extLst>
                <a:ext uri="{FF2B5EF4-FFF2-40B4-BE49-F238E27FC236}">
                  <a16:creationId xmlns:a16="http://schemas.microsoft.com/office/drawing/2014/main" id="{81A6B379-A17C-4064-8BC8-FA4D03582959}"/>
                </a:ext>
              </a:extLst>
            </p:cNvPr>
            <p:cNvSpPr/>
            <p:nvPr/>
          </p:nvSpPr>
          <p:spPr>
            <a:xfrm>
              <a:off x="6563428" y="3100701"/>
              <a:ext cx="356005" cy="205978"/>
            </a:xfrm>
            <a:custGeom>
              <a:avLst/>
              <a:gdLst/>
              <a:ahLst/>
              <a:cxnLst/>
              <a:rect l="l" t="t" r="r" b="b"/>
              <a:pathLst>
                <a:path w="20635" h="11939" extrusionOk="0">
                  <a:moveTo>
                    <a:pt x="12417" y="1"/>
                  </a:moveTo>
                  <a:lnTo>
                    <a:pt x="0" y="7122"/>
                  </a:lnTo>
                  <a:lnTo>
                    <a:pt x="8263" y="11939"/>
                  </a:lnTo>
                  <a:lnTo>
                    <a:pt x="20634" y="4794"/>
                  </a:lnTo>
                  <a:lnTo>
                    <a:pt x="124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8" name="Google Shape;2560;p83">
              <a:extLst>
                <a:ext uri="{FF2B5EF4-FFF2-40B4-BE49-F238E27FC236}">
                  <a16:creationId xmlns:a16="http://schemas.microsoft.com/office/drawing/2014/main" id="{9E16B352-912F-4122-93E4-F2031185DE4F}"/>
                </a:ext>
              </a:extLst>
            </p:cNvPr>
            <p:cNvSpPr/>
            <p:nvPr/>
          </p:nvSpPr>
          <p:spPr>
            <a:xfrm>
              <a:off x="6563428" y="3223574"/>
              <a:ext cx="142557" cy="137451"/>
            </a:xfrm>
            <a:custGeom>
              <a:avLst/>
              <a:gdLst/>
              <a:ahLst/>
              <a:cxnLst/>
              <a:rect l="l" t="t" r="r" b="b"/>
              <a:pathLst>
                <a:path w="8263" h="7967" extrusionOk="0">
                  <a:moveTo>
                    <a:pt x="0" y="0"/>
                  </a:moveTo>
                  <a:lnTo>
                    <a:pt x="0" y="3173"/>
                  </a:lnTo>
                  <a:lnTo>
                    <a:pt x="8240" y="7966"/>
                  </a:lnTo>
                  <a:lnTo>
                    <a:pt x="8263" y="48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F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9" name="Google Shape;2561;p83">
              <a:extLst>
                <a:ext uri="{FF2B5EF4-FFF2-40B4-BE49-F238E27FC236}">
                  <a16:creationId xmlns:a16="http://schemas.microsoft.com/office/drawing/2014/main" id="{03C88D1C-C4CC-4542-A1C0-55BAD2914F09}"/>
                </a:ext>
              </a:extLst>
            </p:cNvPr>
            <p:cNvSpPr/>
            <p:nvPr/>
          </p:nvSpPr>
          <p:spPr>
            <a:xfrm>
              <a:off x="6705589" y="3183410"/>
              <a:ext cx="213845" cy="177614"/>
            </a:xfrm>
            <a:custGeom>
              <a:avLst/>
              <a:gdLst/>
              <a:ahLst/>
              <a:cxnLst/>
              <a:rect l="l" t="t" r="r" b="b"/>
              <a:pathLst>
                <a:path w="12395" h="10295" extrusionOk="0">
                  <a:moveTo>
                    <a:pt x="12394" y="0"/>
                  </a:moveTo>
                  <a:lnTo>
                    <a:pt x="23" y="7145"/>
                  </a:lnTo>
                  <a:lnTo>
                    <a:pt x="0" y="10294"/>
                  </a:lnTo>
                  <a:lnTo>
                    <a:pt x="12394" y="2831"/>
                  </a:lnTo>
                  <a:lnTo>
                    <a:pt x="12394" y="0"/>
                  </a:lnTo>
                  <a:close/>
                </a:path>
              </a:pathLst>
            </a:custGeom>
            <a:solidFill>
              <a:srgbClr val="F7F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0" name="Google Shape;2562;p83">
              <a:extLst>
                <a:ext uri="{FF2B5EF4-FFF2-40B4-BE49-F238E27FC236}">
                  <a16:creationId xmlns:a16="http://schemas.microsoft.com/office/drawing/2014/main" id="{B1B733C6-B4EC-42CC-B41F-208FD1C5A051}"/>
                </a:ext>
              </a:extLst>
            </p:cNvPr>
            <p:cNvSpPr/>
            <p:nvPr/>
          </p:nvSpPr>
          <p:spPr>
            <a:xfrm>
              <a:off x="6772132" y="3112122"/>
              <a:ext cx="127220" cy="71305"/>
            </a:xfrm>
            <a:custGeom>
              <a:avLst/>
              <a:gdLst/>
              <a:ahLst/>
              <a:cxnLst/>
              <a:rect l="l" t="t" r="r" b="b"/>
              <a:pathLst>
                <a:path w="7374" h="4133" extrusionOk="0">
                  <a:moveTo>
                    <a:pt x="1" y="1"/>
                  </a:moveTo>
                  <a:lnTo>
                    <a:pt x="1" y="1"/>
                  </a:lnTo>
                  <a:cubicBezTo>
                    <a:pt x="1210" y="731"/>
                    <a:pt x="2443" y="1416"/>
                    <a:pt x="3675" y="2124"/>
                  </a:cubicBezTo>
                  <a:cubicBezTo>
                    <a:pt x="4908" y="2786"/>
                    <a:pt x="6118" y="3493"/>
                    <a:pt x="7373" y="4132"/>
                  </a:cubicBezTo>
                  <a:cubicBezTo>
                    <a:pt x="6163" y="3402"/>
                    <a:pt x="4931" y="2740"/>
                    <a:pt x="3721" y="2032"/>
                  </a:cubicBezTo>
                  <a:cubicBezTo>
                    <a:pt x="2489" y="1348"/>
                    <a:pt x="1256" y="663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1" name="Google Shape;2563;p83">
              <a:extLst>
                <a:ext uri="{FF2B5EF4-FFF2-40B4-BE49-F238E27FC236}">
                  <a16:creationId xmlns:a16="http://schemas.microsoft.com/office/drawing/2014/main" id="{3C86C622-DC14-4388-A2CD-FCD226DAA308}"/>
                </a:ext>
              </a:extLst>
            </p:cNvPr>
            <p:cNvSpPr/>
            <p:nvPr/>
          </p:nvSpPr>
          <p:spPr>
            <a:xfrm>
              <a:off x="6763471" y="3118816"/>
              <a:ext cx="126823" cy="71305"/>
            </a:xfrm>
            <a:custGeom>
              <a:avLst/>
              <a:gdLst/>
              <a:ahLst/>
              <a:cxnLst/>
              <a:rect l="l" t="t" r="r" b="b"/>
              <a:pathLst>
                <a:path w="7351" h="4133" extrusionOk="0">
                  <a:moveTo>
                    <a:pt x="0" y="1"/>
                  </a:moveTo>
                  <a:cubicBezTo>
                    <a:pt x="1210" y="731"/>
                    <a:pt x="2443" y="1416"/>
                    <a:pt x="3652" y="2124"/>
                  </a:cubicBezTo>
                  <a:cubicBezTo>
                    <a:pt x="4885" y="2786"/>
                    <a:pt x="6118" y="3493"/>
                    <a:pt x="7350" y="4132"/>
                  </a:cubicBezTo>
                  <a:cubicBezTo>
                    <a:pt x="6140" y="3425"/>
                    <a:pt x="4908" y="2740"/>
                    <a:pt x="3698" y="2032"/>
                  </a:cubicBezTo>
                  <a:cubicBezTo>
                    <a:pt x="2466" y="1370"/>
                    <a:pt x="1256" y="66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2" name="Google Shape;2564;p83">
              <a:extLst>
                <a:ext uri="{FF2B5EF4-FFF2-40B4-BE49-F238E27FC236}">
                  <a16:creationId xmlns:a16="http://schemas.microsoft.com/office/drawing/2014/main" id="{BA544873-9FF9-40DE-85C4-9B47FBF7664C}"/>
                </a:ext>
              </a:extLst>
            </p:cNvPr>
            <p:cNvSpPr/>
            <p:nvPr/>
          </p:nvSpPr>
          <p:spPr>
            <a:xfrm>
              <a:off x="6752844" y="3125131"/>
              <a:ext cx="126806" cy="71287"/>
            </a:xfrm>
            <a:custGeom>
              <a:avLst/>
              <a:gdLst/>
              <a:ahLst/>
              <a:cxnLst/>
              <a:rect l="l" t="t" r="r" b="b"/>
              <a:pathLst>
                <a:path w="7350" h="4132" extrusionOk="0">
                  <a:moveTo>
                    <a:pt x="0" y="0"/>
                  </a:moveTo>
                  <a:cubicBezTo>
                    <a:pt x="1210" y="730"/>
                    <a:pt x="2442" y="1392"/>
                    <a:pt x="3652" y="2100"/>
                  </a:cubicBezTo>
                  <a:cubicBezTo>
                    <a:pt x="4885" y="2785"/>
                    <a:pt x="6117" y="3470"/>
                    <a:pt x="7350" y="4131"/>
                  </a:cubicBezTo>
                  <a:cubicBezTo>
                    <a:pt x="6163" y="3401"/>
                    <a:pt x="4930" y="2716"/>
                    <a:pt x="3698" y="2032"/>
                  </a:cubicBezTo>
                  <a:cubicBezTo>
                    <a:pt x="2465" y="1347"/>
                    <a:pt x="1256" y="63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3" name="Google Shape;2565;p83">
              <a:extLst>
                <a:ext uri="{FF2B5EF4-FFF2-40B4-BE49-F238E27FC236}">
                  <a16:creationId xmlns:a16="http://schemas.microsoft.com/office/drawing/2014/main" id="{41F890E3-D220-471D-A86C-39A4498C3F31}"/>
                </a:ext>
              </a:extLst>
            </p:cNvPr>
            <p:cNvSpPr/>
            <p:nvPr/>
          </p:nvSpPr>
          <p:spPr>
            <a:xfrm>
              <a:off x="6741819" y="3130238"/>
              <a:ext cx="126806" cy="71305"/>
            </a:xfrm>
            <a:custGeom>
              <a:avLst/>
              <a:gdLst/>
              <a:ahLst/>
              <a:cxnLst/>
              <a:rect l="l" t="t" r="r" b="b"/>
              <a:pathLst>
                <a:path w="7350" h="4133" extrusionOk="0">
                  <a:moveTo>
                    <a:pt x="0" y="1"/>
                  </a:moveTo>
                  <a:cubicBezTo>
                    <a:pt x="1210" y="708"/>
                    <a:pt x="2442" y="1393"/>
                    <a:pt x="3652" y="2101"/>
                  </a:cubicBezTo>
                  <a:cubicBezTo>
                    <a:pt x="4885" y="2785"/>
                    <a:pt x="6094" y="3470"/>
                    <a:pt x="7350" y="4132"/>
                  </a:cubicBezTo>
                  <a:cubicBezTo>
                    <a:pt x="6140" y="3402"/>
                    <a:pt x="4907" y="2717"/>
                    <a:pt x="3698" y="2009"/>
                  </a:cubicBezTo>
                  <a:cubicBezTo>
                    <a:pt x="2465" y="1348"/>
                    <a:pt x="1233" y="6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4" name="Google Shape;2566;p83">
              <a:extLst>
                <a:ext uri="{FF2B5EF4-FFF2-40B4-BE49-F238E27FC236}">
                  <a16:creationId xmlns:a16="http://schemas.microsoft.com/office/drawing/2014/main" id="{F45F4FC2-F174-46A6-889B-4AA1276088BA}"/>
                </a:ext>
              </a:extLst>
            </p:cNvPr>
            <p:cNvSpPr/>
            <p:nvPr/>
          </p:nvSpPr>
          <p:spPr>
            <a:xfrm>
              <a:off x="6713059" y="3148749"/>
              <a:ext cx="126823" cy="71287"/>
            </a:xfrm>
            <a:custGeom>
              <a:avLst/>
              <a:gdLst/>
              <a:ahLst/>
              <a:cxnLst/>
              <a:rect l="l" t="t" r="r" b="b"/>
              <a:pathLst>
                <a:path w="7351" h="4132" extrusionOk="0">
                  <a:moveTo>
                    <a:pt x="1" y="1"/>
                  </a:moveTo>
                  <a:cubicBezTo>
                    <a:pt x="1211" y="731"/>
                    <a:pt x="2420" y="1393"/>
                    <a:pt x="3653" y="2101"/>
                  </a:cubicBezTo>
                  <a:cubicBezTo>
                    <a:pt x="4885" y="2785"/>
                    <a:pt x="6095" y="3470"/>
                    <a:pt x="7351" y="4132"/>
                  </a:cubicBezTo>
                  <a:cubicBezTo>
                    <a:pt x="6141" y="3402"/>
                    <a:pt x="4908" y="2717"/>
                    <a:pt x="3698" y="2032"/>
                  </a:cubicBezTo>
                  <a:cubicBezTo>
                    <a:pt x="2466" y="1347"/>
                    <a:pt x="1233" y="663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5" name="Google Shape;2567;p83">
              <a:extLst>
                <a:ext uri="{FF2B5EF4-FFF2-40B4-BE49-F238E27FC236}">
                  <a16:creationId xmlns:a16="http://schemas.microsoft.com/office/drawing/2014/main" id="{40C5A149-3E10-4889-A9FB-A10BED3A5830}"/>
                </a:ext>
              </a:extLst>
            </p:cNvPr>
            <p:cNvSpPr/>
            <p:nvPr/>
          </p:nvSpPr>
          <p:spPr>
            <a:xfrm>
              <a:off x="6733538" y="3136552"/>
              <a:ext cx="126823" cy="71287"/>
            </a:xfrm>
            <a:custGeom>
              <a:avLst/>
              <a:gdLst/>
              <a:ahLst/>
              <a:cxnLst/>
              <a:rect l="l" t="t" r="r" b="b"/>
              <a:pathLst>
                <a:path w="7351" h="4132" extrusionOk="0">
                  <a:moveTo>
                    <a:pt x="1" y="0"/>
                  </a:moveTo>
                  <a:lnTo>
                    <a:pt x="1" y="0"/>
                  </a:lnTo>
                  <a:cubicBezTo>
                    <a:pt x="1210" y="708"/>
                    <a:pt x="2443" y="1392"/>
                    <a:pt x="3653" y="2100"/>
                  </a:cubicBezTo>
                  <a:cubicBezTo>
                    <a:pt x="4885" y="2762"/>
                    <a:pt x="6118" y="3469"/>
                    <a:pt x="7350" y="4131"/>
                  </a:cubicBezTo>
                  <a:cubicBezTo>
                    <a:pt x="6164" y="3401"/>
                    <a:pt x="4931" y="2716"/>
                    <a:pt x="3698" y="2009"/>
                  </a:cubicBezTo>
                  <a:cubicBezTo>
                    <a:pt x="2466" y="1347"/>
                    <a:pt x="1256" y="639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6" name="Google Shape;2568;p83">
              <a:extLst>
                <a:ext uri="{FF2B5EF4-FFF2-40B4-BE49-F238E27FC236}">
                  <a16:creationId xmlns:a16="http://schemas.microsoft.com/office/drawing/2014/main" id="{6BE630D6-4D07-4355-93C3-28F513DCA91F}"/>
                </a:ext>
              </a:extLst>
            </p:cNvPr>
            <p:cNvSpPr/>
            <p:nvPr/>
          </p:nvSpPr>
          <p:spPr>
            <a:xfrm>
              <a:off x="6722911" y="3142849"/>
              <a:ext cx="126823" cy="71287"/>
            </a:xfrm>
            <a:custGeom>
              <a:avLst/>
              <a:gdLst/>
              <a:ahLst/>
              <a:cxnLst/>
              <a:rect l="l" t="t" r="r" b="b"/>
              <a:pathLst>
                <a:path w="7351" h="4132" extrusionOk="0">
                  <a:moveTo>
                    <a:pt x="0" y="0"/>
                  </a:moveTo>
                  <a:cubicBezTo>
                    <a:pt x="1210" y="731"/>
                    <a:pt x="2443" y="1415"/>
                    <a:pt x="3652" y="2100"/>
                  </a:cubicBezTo>
                  <a:cubicBezTo>
                    <a:pt x="4885" y="2785"/>
                    <a:pt x="6118" y="3470"/>
                    <a:pt x="7350" y="4132"/>
                  </a:cubicBezTo>
                  <a:cubicBezTo>
                    <a:pt x="6140" y="3401"/>
                    <a:pt x="4908" y="2739"/>
                    <a:pt x="3698" y="2032"/>
                  </a:cubicBezTo>
                  <a:cubicBezTo>
                    <a:pt x="2466" y="1347"/>
                    <a:pt x="1256" y="66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7" name="Google Shape;2569;p83">
              <a:extLst>
                <a:ext uri="{FF2B5EF4-FFF2-40B4-BE49-F238E27FC236}">
                  <a16:creationId xmlns:a16="http://schemas.microsoft.com/office/drawing/2014/main" id="{E888205A-2713-4F20-8F1A-0E7750069286}"/>
                </a:ext>
              </a:extLst>
            </p:cNvPr>
            <p:cNvSpPr/>
            <p:nvPr/>
          </p:nvSpPr>
          <p:spPr>
            <a:xfrm>
              <a:off x="6701638" y="3155047"/>
              <a:ext cx="126823" cy="71305"/>
            </a:xfrm>
            <a:custGeom>
              <a:avLst/>
              <a:gdLst/>
              <a:ahLst/>
              <a:cxnLst/>
              <a:rect l="l" t="t" r="r" b="b"/>
              <a:pathLst>
                <a:path w="7351" h="4133" extrusionOk="0">
                  <a:moveTo>
                    <a:pt x="1" y="1"/>
                  </a:moveTo>
                  <a:cubicBezTo>
                    <a:pt x="1211" y="731"/>
                    <a:pt x="2443" y="1393"/>
                    <a:pt x="3653" y="2101"/>
                  </a:cubicBezTo>
                  <a:cubicBezTo>
                    <a:pt x="4885" y="2785"/>
                    <a:pt x="6118" y="3470"/>
                    <a:pt x="7351" y="4132"/>
                  </a:cubicBezTo>
                  <a:cubicBezTo>
                    <a:pt x="6164" y="3402"/>
                    <a:pt x="4931" y="2717"/>
                    <a:pt x="3699" y="2032"/>
                  </a:cubicBezTo>
                  <a:cubicBezTo>
                    <a:pt x="2466" y="1347"/>
                    <a:pt x="1256" y="663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8" name="Google Shape;2570;p83">
              <a:extLst>
                <a:ext uri="{FF2B5EF4-FFF2-40B4-BE49-F238E27FC236}">
                  <a16:creationId xmlns:a16="http://schemas.microsoft.com/office/drawing/2014/main" id="{11B41AFB-BAC1-4F6F-A5C6-7A1BA678086E}"/>
                </a:ext>
              </a:extLst>
            </p:cNvPr>
            <p:cNvSpPr/>
            <p:nvPr/>
          </p:nvSpPr>
          <p:spPr>
            <a:xfrm>
              <a:off x="6568156" y="3386989"/>
              <a:ext cx="392236" cy="227250"/>
            </a:xfrm>
            <a:custGeom>
              <a:avLst/>
              <a:gdLst/>
              <a:ahLst/>
              <a:cxnLst/>
              <a:rect l="l" t="t" r="r" b="b"/>
              <a:pathLst>
                <a:path w="22735" h="13172" extrusionOk="0">
                  <a:moveTo>
                    <a:pt x="14197" y="1"/>
                  </a:moveTo>
                  <a:lnTo>
                    <a:pt x="0" y="8081"/>
                  </a:lnTo>
                  <a:lnTo>
                    <a:pt x="8628" y="13171"/>
                  </a:lnTo>
                  <a:lnTo>
                    <a:pt x="22734" y="4817"/>
                  </a:lnTo>
                  <a:lnTo>
                    <a:pt x="14197" y="1"/>
                  </a:lnTo>
                  <a:close/>
                </a:path>
              </a:pathLst>
            </a:custGeom>
            <a:solidFill>
              <a:srgbClr val="38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9" name="Google Shape;2571;p83">
              <a:extLst>
                <a:ext uri="{FF2B5EF4-FFF2-40B4-BE49-F238E27FC236}">
                  <a16:creationId xmlns:a16="http://schemas.microsoft.com/office/drawing/2014/main" id="{C786BD8E-4439-47ED-BCF3-A27A110740B1}"/>
                </a:ext>
              </a:extLst>
            </p:cNvPr>
            <p:cNvSpPr/>
            <p:nvPr/>
          </p:nvSpPr>
          <p:spPr>
            <a:xfrm>
              <a:off x="6568156" y="3211756"/>
              <a:ext cx="244951" cy="314668"/>
            </a:xfrm>
            <a:custGeom>
              <a:avLst/>
              <a:gdLst/>
              <a:ahLst/>
              <a:cxnLst/>
              <a:rect l="l" t="t" r="r" b="b"/>
              <a:pathLst>
                <a:path w="14198" h="18239" extrusionOk="0">
                  <a:moveTo>
                    <a:pt x="14083" y="1"/>
                  </a:moveTo>
                  <a:lnTo>
                    <a:pt x="0" y="8286"/>
                  </a:lnTo>
                  <a:lnTo>
                    <a:pt x="0" y="18238"/>
                  </a:lnTo>
                  <a:lnTo>
                    <a:pt x="14197" y="10158"/>
                  </a:lnTo>
                  <a:lnTo>
                    <a:pt x="14083" y="1"/>
                  </a:lnTo>
                  <a:close/>
                </a:path>
              </a:pathLst>
            </a:custGeom>
            <a:solidFill>
              <a:srgbClr val="38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0" name="Google Shape;2572;p83">
              <a:extLst>
                <a:ext uri="{FF2B5EF4-FFF2-40B4-BE49-F238E27FC236}">
                  <a16:creationId xmlns:a16="http://schemas.microsoft.com/office/drawing/2014/main" id="{5DD0782C-4337-4B82-A4D5-75132E7D151C}"/>
                </a:ext>
              </a:extLst>
            </p:cNvPr>
            <p:cNvSpPr/>
            <p:nvPr/>
          </p:nvSpPr>
          <p:spPr>
            <a:xfrm>
              <a:off x="6583510" y="3236961"/>
              <a:ext cx="214242" cy="270157"/>
            </a:xfrm>
            <a:custGeom>
              <a:avLst/>
              <a:gdLst/>
              <a:ahLst/>
              <a:cxnLst/>
              <a:rect l="l" t="t" r="r" b="b"/>
              <a:pathLst>
                <a:path w="12418" h="15659" extrusionOk="0">
                  <a:moveTo>
                    <a:pt x="12326" y="0"/>
                  </a:moveTo>
                  <a:lnTo>
                    <a:pt x="0" y="7213"/>
                  </a:lnTo>
                  <a:lnTo>
                    <a:pt x="0" y="15659"/>
                  </a:lnTo>
                  <a:lnTo>
                    <a:pt x="12417" y="8560"/>
                  </a:lnTo>
                  <a:lnTo>
                    <a:pt x="123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1" name="Google Shape;2573;p83">
              <a:extLst>
                <a:ext uri="{FF2B5EF4-FFF2-40B4-BE49-F238E27FC236}">
                  <a16:creationId xmlns:a16="http://schemas.microsoft.com/office/drawing/2014/main" id="{448907F4-EBCD-499A-B071-DC18886583E3}"/>
                </a:ext>
              </a:extLst>
            </p:cNvPr>
            <p:cNvSpPr/>
            <p:nvPr/>
          </p:nvSpPr>
          <p:spPr>
            <a:xfrm>
              <a:off x="6583510" y="3361404"/>
              <a:ext cx="214242" cy="145715"/>
            </a:xfrm>
            <a:custGeom>
              <a:avLst/>
              <a:gdLst/>
              <a:ahLst/>
              <a:cxnLst/>
              <a:rect l="l" t="t" r="r" b="b"/>
              <a:pathLst>
                <a:path w="12418" h="8446" extrusionOk="0">
                  <a:moveTo>
                    <a:pt x="0" y="0"/>
                  </a:moveTo>
                  <a:lnTo>
                    <a:pt x="0" y="8446"/>
                  </a:lnTo>
                  <a:lnTo>
                    <a:pt x="12417" y="13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2" name="Google Shape;2574;p83">
              <a:extLst>
                <a:ext uri="{FF2B5EF4-FFF2-40B4-BE49-F238E27FC236}">
                  <a16:creationId xmlns:a16="http://schemas.microsoft.com/office/drawing/2014/main" id="{08C3A481-6667-4A5F-9152-4AC14E19DB57}"/>
                </a:ext>
              </a:extLst>
            </p:cNvPr>
            <p:cNvSpPr/>
            <p:nvPr/>
          </p:nvSpPr>
          <p:spPr>
            <a:xfrm>
              <a:off x="6717010" y="3470095"/>
              <a:ext cx="243381" cy="151218"/>
            </a:xfrm>
            <a:custGeom>
              <a:avLst/>
              <a:gdLst/>
              <a:ahLst/>
              <a:cxnLst/>
              <a:rect l="l" t="t" r="r" b="b"/>
              <a:pathLst>
                <a:path w="14107" h="8765" extrusionOk="0">
                  <a:moveTo>
                    <a:pt x="14106" y="0"/>
                  </a:moveTo>
                  <a:lnTo>
                    <a:pt x="0" y="8354"/>
                  </a:lnTo>
                  <a:lnTo>
                    <a:pt x="0" y="8765"/>
                  </a:lnTo>
                  <a:lnTo>
                    <a:pt x="14106" y="411"/>
                  </a:lnTo>
                  <a:lnTo>
                    <a:pt x="14106" y="0"/>
                  </a:ln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3" name="Google Shape;2575;p83">
              <a:extLst>
                <a:ext uri="{FF2B5EF4-FFF2-40B4-BE49-F238E27FC236}">
                  <a16:creationId xmlns:a16="http://schemas.microsoft.com/office/drawing/2014/main" id="{4FF6BE8B-3517-49E3-8BF5-D90E06105235}"/>
                </a:ext>
              </a:extLst>
            </p:cNvPr>
            <p:cNvSpPr/>
            <p:nvPr/>
          </p:nvSpPr>
          <p:spPr>
            <a:xfrm>
              <a:off x="6568156" y="3526407"/>
              <a:ext cx="148872" cy="94906"/>
            </a:xfrm>
            <a:custGeom>
              <a:avLst/>
              <a:gdLst/>
              <a:ahLst/>
              <a:cxnLst/>
              <a:rect l="l" t="t" r="r" b="b"/>
              <a:pathLst>
                <a:path w="8629" h="5501" extrusionOk="0">
                  <a:moveTo>
                    <a:pt x="0" y="0"/>
                  </a:moveTo>
                  <a:lnTo>
                    <a:pt x="0" y="411"/>
                  </a:lnTo>
                  <a:lnTo>
                    <a:pt x="8628" y="5501"/>
                  </a:lnTo>
                  <a:lnTo>
                    <a:pt x="8628" y="50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4" name="Google Shape;2576;p83">
              <a:extLst>
                <a:ext uri="{FF2B5EF4-FFF2-40B4-BE49-F238E27FC236}">
                  <a16:creationId xmlns:a16="http://schemas.microsoft.com/office/drawing/2014/main" id="{4EC79180-379D-44EA-BFCC-3EE4B3C0606B}"/>
                </a:ext>
              </a:extLst>
            </p:cNvPr>
            <p:cNvSpPr/>
            <p:nvPr/>
          </p:nvSpPr>
          <p:spPr>
            <a:xfrm>
              <a:off x="6564602" y="3208616"/>
              <a:ext cx="246538" cy="146111"/>
            </a:xfrm>
            <a:custGeom>
              <a:avLst/>
              <a:gdLst/>
              <a:ahLst/>
              <a:cxnLst/>
              <a:rect l="l" t="t" r="r" b="b"/>
              <a:pathLst>
                <a:path w="14290" h="8469" extrusionOk="0">
                  <a:moveTo>
                    <a:pt x="14061" y="0"/>
                  </a:moveTo>
                  <a:lnTo>
                    <a:pt x="1" y="8286"/>
                  </a:lnTo>
                  <a:lnTo>
                    <a:pt x="206" y="8468"/>
                  </a:lnTo>
                  <a:lnTo>
                    <a:pt x="14289" y="183"/>
                  </a:lnTo>
                  <a:lnTo>
                    <a:pt x="14061" y="0"/>
                  </a:lnTo>
                  <a:close/>
                </a:path>
              </a:pathLst>
            </a:custGeom>
            <a:solidFill>
              <a:srgbClr val="4B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5" name="Google Shape;2577;p83">
              <a:extLst>
                <a:ext uri="{FF2B5EF4-FFF2-40B4-BE49-F238E27FC236}">
                  <a16:creationId xmlns:a16="http://schemas.microsoft.com/office/drawing/2014/main" id="{F45DD40E-2599-48FF-B527-7DCF61C140E4}"/>
                </a:ext>
              </a:extLst>
            </p:cNvPr>
            <p:cNvSpPr/>
            <p:nvPr/>
          </p:nvSpPr>
          <p:spPr>
            <a:xfrm>
              <a:off x="6563808" y="3351553"/>
              <a:ext cx="4365" cy="181945"/>
            </a:xfrm>
            <a:custGeom>
              <a:avLst/>
              <a:gdLst/>
              <a:ahLst/>
              <a:cxnLst/>
              <a:rect l="l" t="t" r="r" b="b"/>
              <a:pathLst>
                <a:path w="253" h="10546" extrusionOk="0">
                  <a:moveTo>
                    <a:pt x="47" y="1"/>
                  </a:moveTo>
                  <a:lnTo>
                    <a:pt x="1" y="10318"/>
                  </a:lnTo>
                  <a:lnTo>
                    <a:pt x="252" y="10546"/>
                  </a:lnTo>
                  <a:lnTo>
                    <a:pt x="252" y="183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6" name="Google Shape;2578;p83">
              <a:extLst>
                <a:ext uri="{FF2B5EF4-FFF2-40B4-BE49-F238E27FC236}">
                  <a16:creationId xmlns:a16="http://schemas.microsoft.com/office/drawing/2014/main" id="{79189714-7623-4A49-BA26-921D6393FD66}"/>
                </a:ext>
              </a:extLst>
            </p:cNvPr>
            <p:cNvSpPr/>
            <p:nvPr/>
          </p:nvSpPr>
          <p:spPr>
            <a:xfrm>
              <a:off x="6576816" y="3390146"/>
              <a:ext cx="229993" cy="131550"/>
            </a:xfrm>
            <a:custGeom>
              <a:avLst/>
              <a:gdLst/>
              <a:ahLst/>
              <a:cxnLst/>
              <a:rect l="l" t="t" r="r" b="b"/>
              <a:pathLst>
                <a:path w="13331" h="7625" extrusionOk="0">
                  <a:moveTo>
                    <a:pt x="13330" y="0"/>
                  </a:moveTo>
                  <a:lnTo>
                    <a:pt x="13330" y="0"/>
                  </a:lnTo>
                  <a:cubicBezTo>
                    <a:pt x="12212" y="617"/>
                    <a:pt x="11093" y="1233"/>
                    <a:pt x="9975" y="1849"/>
                  </a:cubicBezTo>
                  <a:lnTo>
                    <a:pt x="6620" y="3744"/>
                  </a:lnTo>
                  <a:lnTo>
                    <a:pt x="3310" y="5661"/>
                  </a:lnTo>
                  <a:cubicBezTo>
                    <a:pt x="2191" y="6300"/>
                    <a:pt x="1096" y="6962"/>
                    <a:pt x="0" y="7624"/>
                  </a:cubicBezTo>
                  <a:cubicBezTo>
                    <a:pt x="1141" y="7008"/>
                    <a:pt x="2260" y="6392"/>
                    <a:pt x="3378" y="5775"/>
                  </a:cubicBezTo>
                  <a:lnTo>
                    <a:pt x="6711" y="3881"/>
                  </a:lnTo>
                  <a:lnTo>
                    <a:pt x="10043" y="1963"/>
                  </a:lnTo>
                  <a:cubicBezTo>
                    <a:pt x="11139" y="1324"/>
                    <a:pt x="12235" y="662"/>
                    <a:pt x="13330" y="0"/>
                  </a:cubicBez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7" name="Google Shape;2579;p83">
              <a:extLst>
                <a:ext uri="{FF2B5EF4-FFF2-40B4-BE49-F238E27FC236}">
                  <a16:creationId xmlns:a16="http://schemas.microsoft.com/office/drawing/2014/main" id="{6D480162-2CD9-4AEF-B1AB-3BAF71393015}"/>
                </a:ext>
              </a:extLst>
            </p:cNvPr>
            <p:cNvSpPr/>
            <p:nvPr/>
          </p:nvSpPr>
          <p:spPr>
            <a:xfrm>
              <a:off x="6689838" y="3284613"/>
              <a:ext cx="6314" cy="8281"/>
            </a:xfrm>
            <a:custGeom>
              <a:avLst/>
              <a:gdLst/>
              <a:ahLst/>
              <a:cxnLst/>
              <a:rect l="l" t="t" r="r" b="b"/>
              <a:pathLst>
                <a:path w="366" h="480" extrusionOk="0">
                  <a:moveTo>
                    <a:pt x="183" y="0"/>
                  </a:moveTo>
                  <a:cubicBezTo>
                    <a:pt x="69" y="0"/>
                    <a:pt x="0" y="114"/>
                    <a:pt x="0" y="229"/>
                  </a:cubicBezTo>
                  <a:cubicBezTo>
                    <a:pt x="0" y="366"/>
                    <a:pt x="69" y="480"/>
                    <a:pt x="183" y="480"/>
                  </a:cubicBezTo>
                  <a:cubicBezTo>
                    <a:pt x="274" y="480"/>
                    <a:pt x="365" y="366"/>
                    <a:pt x="365" y="229"/>
                  </a:cubicBezTo>
                  <a:cubicBezTo>
                    <a:pt x="365" y="114"/>
                    <a:pt x="274" y="0"/>
                    <a:pt x="183" y="0"/>
                  </a:cubicBezTo>
                  <a:close/>
                </a:path>
              </a:pathLst>
            </a:custGeom>
            <a:solidFill>
              <a:srgbClr val="4B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8" name="Google Shape;2580;p83">
              <a:extLst>
                <a:ext uri="{FF2B5EF4-FFF2-40B4-BE49-F238E27FC236}">
                  <a16:creationId xmlns:a16="http://schemas.microsoft.com/office/drawing/2014/main" id="{2E706097-071B-4227-B8BF-C11BD33DBB5D}"/>
                </a:ext>
              </a:extLst>
            </p:cNvPr>
            <p:cNvSpPr/>
            <p:nvPr/>
          </p:nvSpPr>
          <p:spPr>
            <a:xfrm>
              <a:off x="6599262" y="3404725"/>
              <a:ext cx="330403" cy="191779"/>
            </a:xfrm>
            <a:custGeom>
              <a:avLst/>
              <a:gdLst/>
              <a:ahLst/>
              <a:cxnLst/>
              <a:rect l="l" t="t" r="r" b="b"/>
              <a:pathLst>
                <a:path w="19151" h="11116" extrusionOk="0">
                  <a:moveTo>
                    <a:pt x="11938" y="0"/>
                  </a:moveTo>
                  <a:lnTo>
                    <a:pt x="0" y="6825"/>
                  </a:lnTo>
                  <a:lnTo>
                    <a:pt x="7259" y="11116"/>
                  </a:lnTo>
                  <a:lnTo>
                    <a:pt x="19151" y="4063"/>
                  </a:lnTo>
                  <a:lnTo>
                    <a:pt x="11938" y="0"/>
                  </a:lnTo>
                  <a:close/>
                </a:path>
              </a:pathLst>
            </a:custGeom>
            <a:solidFill>
              <a:srgbClr val="4B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9" name="Google Shape;2581;p83">
              <a:extLst>
                <a:ext uri="{FF2B5EF4-FFF2-40B4-BE49-F238E27FC236}">
                  <a16:creationId xmlns:a16="http://schemas.microsoft.com/office/drawing/2014/main" id="{F80F593D-637C-4117-B70B-0BD849DAF583}"/>
                </a:ext>
              </a:extLst>
            </p:cNvPr>
            <p:cNvSpPr/>
            <p:nvPr/>
          </p:nvSpPr>
          <p:spPr>
            <a:xfrm>
              <a:off x="6607526" y="3410228"/>
              <a:ext cx="315842" cy="178011"/>
            </a:xfrm>
            <a:custGeom>
              <a:avLst/>
              <a:gdLst/>
              <a:ahLst/>
              <a:cxnLst/>
              <a:rect l="l" t="t" r="r" b="b"/>
              <a:pathLst>
                <a:path w="18307" h="10318" extrusionOk="0">
                  <a:moveTo>
                    <a:pt x="11550" y="434"/>
                  </a:moveTo>
                  <a:cubicBezTo>
                    <a:pt x="11778" y="571"/>
                    <a:pt x="12030" y="708"/>
                    <a:pt x="12258" y="845"/>
                  </a:cubicBezTo>
                  <a:cubicBezTo>
                    <a:pt x="12075" y="959"/>
                    <a:pt x="11893" y="1051"/>
                    <a:pt x="11710" y="1142"/>
                  </a:cubicBezTo>
                  <a:cubicBezTo>
                    <a:pt x="11459" y="1028"/>
                    <a:pt x="11231" y="891"/>
                    <a:pt x="10980" y="777"/>
                  </a:cubicBezTo>
                  <a:cubicBezTo>
                    <a:pt x="11162" y="663"/>
                    <a:pt x="11368" y="548"/>
                    <a:pt x="11550" y="434"/>
                  </a:cubicBezTo>
                  <a:close/>
                  <a:moveTo>
                    <a:pt x="10957" y="777"/>
                  </a:moveTo>
                  <a:cubicBezTo>
                    <a:pt x="11185" y="914"/>
                    <a:pt x="11413" y="1051"/>
                    <a:pt x="11642" y="1187"/>
                  </a:cubicBezTo>
                  <a:cubicBezTo>
                    <a:pt x="11459" y="1279"/>
                    <a:pt x="11276" y="1393"/>
                    <a:pt x="11094" y="1484"/>
                  </a:cubicBezTo>
                  <a:cubicBezTo>
                    <a:pt x="10843" y="1370"/>
                    <a:pt x="10614" y="1233"/>
                    <a:pt x="10386" y="1119"/>
                  </a:cubicBezTo>
                  <a:cubicBezTo>
                    <a:pt x="10569" y="1005"/>
                    <a:pt x="10774" y="891"/>
                    <a:pt x="10957" y="777"/>
                  </a:cubicBezTo>
                  <a:close/>
                  <a:moveTo>
                    <a:pt x="12258" y="868"/>
                  </a:moveTo>
                  <a:cubicBezTo>
                    <a:pt x="12372" y="914"/>
                    <a:pt x="12486" y="982"/>
                    <a:pt x="12600" y="1051"/>
                  </a:cubicBezTo>
                  <a:lnTo>
                    <a:pt x="12897" y="1233"/>
                  </a:lnTo>
                  <a:cubicBezTo>
                    <a:pt x="12737" y="1324"/>
                    <a:pt x="12555" y="1416"/>
                    <a:pt x="12372" y="1530"/>
                  </a:cubicBezTo>
                  <a:lnTo>
                    <a:pt x="12212" y="1416"/>
                  </a:lnTo>
                  <a:cubicBezTo>
                    <a:pt x="12052" y="1347"/>
                    <a:pt x="11893" y="1256"/>
                    <a:pt x="11733" y="1165"/>
                  </a:cubicBezTo>
                  <a:cubicBezTo>
                    <a:pt x="11915" y="1073"/>
                    <a:pt x="12098" y="959"/>
                    <a:pt x="12258" y="868"/>
                  </a:cubicBezTo>
                  <a:close/>
                  <a:moveTo>
                    <a:pt x="14198" y="1256"/>
                  </a:moveTo>
                  <a:cubicBezTo>
                    <a:pt x="14015" y="1347"/>
                    <a:pt x="13833" y="1439"/>
                    <a:pt x="13673" y="1553"/>
                  </a:cubicBezTo>
                  <a:cubicBezTo>
                    <a:pt x="13856" y="1461"/>
                    <a:pt x="14038" y="1347"/>
                    <a:pt x="14198" y="1256"/>
                  </a:cubicBezTo>
                  <a:close/>
                  <a:moveTo>
                    <a:pt x="10363" y="1142"/>
                  </a:moveTo>
                  <a:cubicBezTo>
                    <a:pt x="10569" y="1279"/>
                    <a:pt x="10797" y="1393"/>
                    <a:pt x="11025" y="1530"/>
                  </a:cubicBezTo>
                  <a:cubicBezTo>
                    <a:pt x="10843" y="1621"/>
                    <a:pt x="10660" y="1735"/>
                    <a:pt x="10477" y="1827"/>
                  </a:cubicBezTo>
                  <a:cubicBezTo>
                    <a:pt x="10249" y="1712"/>
                    <a:pt x="10021" y="1598"/>
                    <a:pt x="9793" y="1461"/>
                  </a:cubicBezTo>
                  <a:cubicBezTo>
                    <a:pt x="9975" y="1347"/>
                    <a:pt x="10158" y="1256"/>
                    <a:pt x="10363" y="1142"/>
                  </a:cubicBezTo>
                  <a:close/>
                  <a:moveTo>
                    <a:pt x="11664" y="1210"/>
                  </a:moveTo>
                  <a:cubicBezTo>
                    <a:pt x="11847" y="1302"/>
                    <a:pt x="12007" y="1393"/>
                    <a:pt x="12166" y="1507"/>
                  </a:cubicBezTo>
                  <a:lnTo>
                    <a:pt x="12281" y="1576"/>
                  </a:lnTo>
                  <a:cubicBezTo>
                    <a:pt x="12121" y="1667"/>
                    <a:pt x="11938" y="1758"/>
                    <a:pt x="11756" y="1849"/>
                  </a:cubicBezTo>
                  <a:lnTo>
                    <a:pt x="11573" y="1758"/>
                  </a:lnTo>
                  <a:cubicBezTo>
                    <a:pt x="11413" y="1667"/>
                    <a:pt x="11276" y="1598"/>
                    <a:pt x="11139" y="1530"/>
                  </a:cubicBezTo>
                  <a:cubicBezTo>
                    <a:pt x="11322" y="1416"/>
                    <a:pt x="11482" y="1302"/>
                    <a:pt x="11664" y="1210"/>
                  </a:cubicBezTo>
                  <a:close/>
                  <a:moveTo>
                    <a:pt x="12920" y="1233"/>
                  </a:moveTo>
                  <a:lnTo>
                    <a:pt x="13559" y="1598"/>
                  </a:lnTo>
                  <a:cubicBezTo>
                    <a:pt x="13399" y="1690"/>
                    <a:pt x="13216" y="1804"/>
                    <a:pt x="13057" y="1895"/>
                  </a:cubicBezTo>
                  <a:lnTo>
                    <a:pt x="12418" y="1530"/>
                  </a:lnTo>
                  <a:cubicBezTo>
                    <a:pt x="12577" y="1439"/>
                    <a:pt x="12760" y="1347"/>
                    <a:pt x="12920" y="1233"/>
                  </a:cubicBezTo>
                  <a:close/>
                  <a:moveTo>
                    <a:pt x="9747" y="1484"/>
                  </a:moveTo>
                  <a:cubicBezTo>
                    <a:pt x="9975" y="1621"/>
                    <a:pt x="10181" y="1735"/>
                    <a:pt x="10409" y="1872"/>
                  </a:cubicBezTo>
                  <a:cubicBezTo>
                    <a:pt x="10226" y="1964"/>
                    <a:pt x="10044" y="2078"/>
                    <a:pt x="9861" y="2169"/>
                  </a:cubicBezTo>
                  <a:cubicBezTo>
                    <a:pt x="9633" y="2055"/>
                    <a:pt x="9405" y="1941"/>
                    <a:pt x="9176" y="1827"/>
                  </a:cubicBezTo>
                  <a:lnTo>
                    <a:pt x="9199" y="1827"/>
                  </a:lnTo>
                  <a:cubicBezTo>
                    <a:pt x="9382" y="1712"/>
                    <a:pt x="9564" y="1598"/>
                    <a:pt x="9747" y="1484"/>
                  </a:cubicBezTo>
                  <a:close/>
                  <a:moveTo>
                    <a:pt x="11071" y="1553"/>
                  </a:moveTo>
                  <a:cubicBezTo>
                    <a:pt x="11231" y="1644"/>
                    <a:pt x="11368" y="1735"/>
                    <a:pt x="11527" y="1827"/>
                  </a:cubicBezTo>
                  <a:lnTo>
                    <a:pt x="11664" y="1918"/>
                  </a:lnTo>
                  <a:cubicBezTo>
                    <a:pt x="11505" y="2009"/>
                    <a:pt x="11322" y="2100"/>
                    <a:pt x="11139" y="2192"/>
                  </a:cubicBezTo>
                  <a:lnTo>
                    <a:pt x="10934" y="2078"/>
                  </a:lnTo>
                  <a:cubicBezTo>
                    <a:pt x="10797" y="2009"/>
                    <a:pt x="10660" y="1941"/>
                    <a:pt x="10546" y="1872"/>
                  </a:cubicBezTo>
                  <a:cubicBezTo>
                    <a:pt x="10706" y="1758"/>
                    <a:pt x="10888" y="1667"/>
                    <a:pt x="11071" y="1553"/>
                  </a:cubicBezTo>
                  <a:close/>
                  <a:moveTo>
                    <a:pt x="12326" y="1598"/>
                  </a:moveTo>
                  <a:lnTo>
                    <a:pt x="12943" y="1941"/>
                  </a:lnTo>
                  <a:cubicBezTo>
                    <a:pt x="12783" y="2032"/>
                    <a:pt x="12600" y="2146"/>
                    <a:pt x="12418" y="2237"/>
                  </a:cubicBezTo>
                  <a:lnTo>
                    <a:pt x="11801" y="1895"/>
                  </a:lnTo>
                  <a:cubicBezTo>
                    <a:pt x="11984" y="1781"/>
                    <a:pt x="12144" y="1690"/>
                    <a:pt x="12326" y="1598"/>
                  </a:cubicBezTo>
                  <a:close/>
                  <a:moveTo>
                    <a:pt x="13582" y="1621"/>
                  </a:moveTo>
                  <a:lnTo>
                    <a:pt x="14221" y="1986"/>
                  </a:lnTo>
                  <a:cubicBezTo>
                    <a:pt x="14061" y="2078"/>
                    <a:pt x="13878" y="2169"/>
                    <a:pt x="13719" y="2260"/>
                  </a:cubicBezTo>
                  <a:lnTo>
                    <a:pt x="13080" y="1918"/>
                  </a:lnTo>
                  <a:cubicBezTo>
                    <a:pt x="13239" y="1804"/>
                    <a:pt x="13422" y="1712"/>
                    <a:pt x="13582" y="1621"/>
                  </a:cubicBezTo>
                  <a:close/>
                  <a:moveTo>
                    <a:pt x="9154" y="1849"/>
                  </a:moveTo>
                  <a:cubicBezTo>
                    <a:pt x="9359" y="1964"/>
                    <a:pt x="9564" y="2100"/>
                    <a:pt x="9793" y="2215"/>
                  </a:cubicBezTo>
                  <a:cubicBezTo>
                    <a:pt x="9770" y="2215"/>
                    <a:pt x="9770" y="2215"/>
                    <a:pt x="9770" y="2237"/>
                  </a:cubicBezTo>
                  <a:lnTo>
                    <a:pt x="9245" y="2511"/>
                  </a:lnTo>
                  <a:cubicBezTo>
                    <a:pt x="9017" y="2397"/>
                    <a:pt x="8811" y="2283"/>
                    <a:pt x="8583" y="2169"/>
                  </a:cubicBezTo>
                  <a:lnTo>
                    <a:pt x="9154" y="1849"/>
                  </a:lnTo>
                  <a:close/>
                  <a:moveTo>
                    <a:pt x="10477" y="1918"/>
                  </a:moveTo>
                  <a:cubicBezTo>
                    <a:pt x="10614" y="1986"/>
                    <a:pt x="10751" y="2078"/>
                    <a:pt x="10888" y="2146"/>
                  </a:cubicBezTo>
                  <a:lnTo>
                    <a:pt x="11048" y="2260"/>
                  </a:lnTo>
                  <a:cubicBezTo>
                    <a:pt x="10888" y="2352"/>
                    <a:pt x="10706" y="2443"/>
                    <a:pt x="10523" y="2534"/>
                  </a:cubicBezTo>
                  <a:lnTo>
                    <a:pt x="10295" y="2420"/>
                  </a:lnTo>
                  <a:cubicBezTo>
                    <a:pt x="10158" y="2352"/>
                    <a:pt x="10044" y="2283"/>
                    <a:pt x="9930" y="2215"/>
                  </a:cubicBezTo>
                  <a:cubicBezTo>
                    <a:pt x="10112" y="2123"/>
                    <a:pt x="10295" y="2009"/>
                    <a:pt x="10477" y="1918"/>
                  </a:cubicBezTo>
                  <a:close/>
                  <a:moveTo>
                    <a:pt x="11733" y="1941"/>
                  </a:moveTo>
                  <a:lnTo>
                    <a:pt x="12326" y="2283"/>
                  </a:lnTo>
                  <a:cubicBezTo>
                    <a:pt x="12166" y="2374"/>
                    <a:pt x="11984" y="2466"/>
                    <a:pt x="11801" y="2580"/>
                  </a:cubicBezTo>
                  <a:lnTo>
                    <a:pt x="11208" y="2237"/>
                  </a:lnTo>
                  <a:cubicBezTo>
                    <a:pt x="11390" y="2146"/>
                    <a:pt x="11550" y="2032"/>
                    <a:pt x="11733" y="1941"/>
                  </a:cubicBezTo>
                  <a:close/>
                  <a:moveTo>
                    <a:pt x="12988" y="1964"/>
                  </a:moveTo>
                  <a:lnTo>
                    <a:pt x="13604" y="2329"/>
                  </a:lnTo>
                  <a:cubicBezTo>
                    <a:pt x="13445" y="2420"/>
                    <a:pt x="13262" y="2511"/>
                    <a:pt x="13102" y="2603"/>
                  </a:cubicBezTo>
                  <a:lnTo>
                    <a:pt x="12486" y="2260"/>
                  </a:lnTo>
                  <a:cubicBezTo>
                    <a:pt x="12646" y="2169"/>
                    <a:pt x="12806" y="2055"/>
                    <a:pt x="12988" y="1964"/>
                  </a:cubicBezTo>
                  <a:close/>
                  <a:moveTo>
                    <a:pt x="14244" y="1986"/>
                  </a:moveTo>
                  <a:lnTo>
                    <a:pt x="14403" y="2078"/>
                  </a:lnTo>
                  <a:lnTo>
                    <a:pt x="14883" y="2352"/>
                  </a:lnTo>
                  <a:cubicBezTo>
                    <a:pt x="14723" y="2443"/>
                    <a:pt x="14540" y="2534"/>
                    <a:pt x="14381" y="2625"/>
                  </a:cubicBezTo>
                  <a:lnTo>
                    <a:pt x="14015" y="2420"/>
                  </a:lnTo>
                  <a:lnTo>
                    <a:pt x="13741" y="2283"/>
                  </a:lnTo>
                  <a:cubicBezTo>
                    <a:pt x="13901" y="2192"/>
                    <a:pt x="14084" y="2078"/>
                    <a:pt x="14244" y="1986"/>
                  </a:cubicBezTo>
                  <a:close/>
                  <a:moveTo>
                    <a:pt x="16343" y="2283"/>
                  </a:moveTo>
                  <a:lnTo>
                    <a:pt x="16343" y="2283"/>
                  </a:lnTo>
                  <a:cubicBezTo>
                    <a:pt x="16115" y="2420"/>
                    <a:pt x="15887" y="2534"/>
                    <a:pt x="15659" y="2671"/>
                  </a:cubicBezTo>
                  <a:cubicBezTo>
                    <a:pt x="15887" y="2557"/>
                    <a:pt x="16115" y="2420"/>
                    <a:pt x="16343" y="2283"/>
                  </a:cubicBezTo>
                  <a:close/>
                  <a:moveTo>
                    <a:pt x="8537" y="2192"/>
                  </a:moveTo>
                  <a:cubicBezTo>
                    <a:pt x="8743" y="2306"/>
                    <a:pt x="8971" y="2443"/>
                    <a:pt x="9176" y="2557"/>
                  </a:cubicBezTo>
                  <a:lnTo>
                    <a:pt x="8629" y="2854"/>
                  </a:lnTo>
                  <a:cubicBezTo>
                    <a:pt x="8400" y="2740"/>
                    <a:pt x="8195" y="2625"/>
                    <a:pt x="7967" y="2511"/>
                  </a:cubicBezTo>
                  <a:lnTo>
                    <a:pt x="8537" y="2192"/>
                  </a:lnTo>
                  <a:close/>
                  <a:moveTo>
                    <a:pt x="9861" y="2260"/>
                  </a:moveTo>
                  <a:cubicBezTo>
                    <a:pt x="9998" y="2329"/>
                    <a:pt x="10112" y="2420"/>
                    <a:pt x="10249" y="2489"/>
                  </a:cubicBezTo>
                  <a:lnTo>
                    <a:pt x="10432" y="2603"/>
                  </a:lnTo>
                  <a:lnTo>
                    <a:pt x="9907" y="2899"/>
                  </a:lnTo>
                  <a:lnTo>
                    <a:pt x="9633" y="2740"/>
                  </a:lnTo>
                  <a:cubicBezTo>
                    <a:pt x="9542" y="2671"/>
                    <a:pt x="9427" y="2625"/>
                    <a:pt x="9336" y="2580"/>
                  </a:cubicBezTo>
                  <a:lnTo>
                    <a:pt x="9793" y="2306"/>
                  </a:lnTo>
                  <a:cubicBezTo>
                    <a:pt x="9815" y="2283"/>
                    <a:pt x="9838" y="2283"/>
                    <a:pt x="9861" y="2260"/>
                  </a:cubicBezTo>
                  <a:close/>
                  <a:moveTo>
                    <a:pt x="11117" y="2283"/>
                  </a:moveTo>
                  <a:lnTo>
                    <a:pt x="11710" y="2625"/>
                  </a:lnTo>
                  <a:cubicBezTo>
                    <a:pt x="11527" y="2717"/>
                    <a:pt x="11368" y="2808"/>
                    <a:pt x="11185" y="2922"/>
                  </a:cubicBezTo>
                  <a:lnTo>
                    <a:pt x="10614" y="2580"/>
                  </a:lnTo>
                  <a:cubicBezTo>
                    <a:pt x="10774" y="2489"/>
                    <a:pt x="10957" y="2397"/>
                    <a:pt x="11117" y="2283"/>
                  </a:cubicBezTo>
                  <a:close/>
                  <a:moveTo>
                    <a:pt x="12372" y="2329"/>
                  </a:moveTo>
                  <a:lnTo>
                    <a:pt x="12988" y="2671"/>
                  </a:lnTo>
                  <a:cubicBezTo>
                    <a:pt x="12806" y="2762"/>
                    <a:pt x="12646" y="2854"/>
                    <a:pt x="12486" y="2945"/>
                  </a:cubicBezTo>
                  <a:lnTo>
                    <a:pt x="11870" y="2603"/>
                  </a:lnTo>
                  <a:cubicBezTo>
                    <a:pt x="12052" y="2511"/>
                    <a:pt x="12212" y="2420"/>
                    <a:pt x="12372" y="2329"/>
                  </a:cubicBezTo>
                  <a:close/>
                  <a:moveTo>
                    <a:pt x="13650" y="2352"/>
                  </a:moveTo>
                  <a:lnTo>
                    <a:pt x="13970" y="2534"/>
                  </a:lnTo>
                  <a:lnTo>
                    <a:pt x="14266" y="2694"/>
                  </a:lnTo>
                  <a:cubicBezTo>
                    <a:pt x="14107" y="2785"/>
                    <a:pt x="13924" y="2877"/>
                    <a:pt x="13764" y="2968"/>
                  </a:cubicBezTo>
                  <a:lnTo>
                    <a:pt x="13376" y="2762"/>
                  </a:lnTo>
                  <a:lnTo>
                    <a:pt x="13148" y="2625"/>
                  </a:lnTo>
                  <a:cubicBezTo>
                    <a:pt x="13308" y="2534"/>
                    <a:pt x="13468" y="2443"/>
                    <a:pt x="13650" y="2352"/>
                  </a:cubicBezTo>
                  <a:close/>
                  <a:moveTo>
                    <a:pt x="14906" y="2374"/>
                  </a:moveTo>
                  <a:lnTo>
                    <a:pt x="15545" y="2717"/>
                  </a:lnTo>
                  <a:cubicBezTo>
                    <a:pt x="15385" y="2808"/>
                    <a:pt x="15202" y="2922"/>
                    <a:pt x="15042" y="3014"/>
                  </a:cubicBezTo>
                  <a:lnTo>
                    <a:pt x="14403" y="2648"/>
                  </a:lnTo>
                  <a:cubicBezTo>
                    <a:pt x="14586" y="2557"/>
                    <a:pt x="14746" y="2466"/>
                    <a:pt x="14906" y="2374"/>
                  </a:cubicBezTo>
                  <a:close/>
                  <a:moveTo>
                    <a:pt x="7944" y="2534"/>
                  </a:moveTo>
                  <a:cubicBezTo>
                    <a:pt x="8149" y="2648"/>
                    <a:pt x="8355" y="2785"/>
                    <a:pt x="8560" y="2899"/>
                  </a:cubicBezTo>
                  <a:lnTo>
                    <a:pt x="8012" y="3219"/>
                  </a:lnTo>
                  <a:cubicBezTo>
                    <a:pt x="7807" y="3082"/>
                    <a:pt x="7579" y="2968"/>
                    <a:pt x="7373" y="2854"/>
                  </a:cubicBezTo>
                  <a:lnTo>
                    <a:pt x="7944" y="2534"/>
                  </a:lnTo>
                  <a:close/>
                  <a:moveTo>
                    <a:pt x="9268" y="2603"/>
                  </a:moveTo>
                  <a:cubicBezTo>
                    <a:pt x="9382" y="2671"/>
                    <a:pt x="9496" y="2740"/>
                    <a:pt x="9610" y="2808"/>
                  </a:cubicBezTo>
                  <a:lnTo>
                    <a:pt x="9815" y="2945"/>
                  </a:lnTo>
                  <a:lnTo>
                    <a:pt x="9313" y="3242"/>
                  </a:lnTo>
                  <a:lnTo>
                    <a:pt x="8994" y="3059"/>
                  </a:lnTo>
                  <a:cubicBezTo>
                    <a:pt x="8902" y="3014"/>
                    <a:pt x="8811" y="2968"/>
                    <a:pt x="8720" y="2922"/>
                  </a:cubicBezTo>
                  <a:lnTo>
                    <a:pt x="9268" y="2603"/>
                  </a:lnTo>
                  <a:close/>
                  <a:moveTo>
                    <a:pt x="10523" y="2648"/>
                  </a:moveTo>
                  <a:lnTo>
                    <a:pt x="11094" y="2968"/>
                  </a:lnTo>
                  <a:lnTo>
                    <a:pt x="10592" y="3265"/>
                  </a:lnTo>
                  <a:lnTo>
                    <a:pt x="9998" y="2945"/>
                  </a:lnTo>
                  <a:lnTo>
                    <a:pt x="10523" y="2648"/>
                  </a:lnTo>
                  <a:close/>
                  <a:moveTo>
                    <a:pt x="11778" y="2671"/>
                  </a:moveTo>
                  <a:lnTo>
                    <a:pt x="12372" y="3014"/>
                  </a:lnTo>
                  <a:cubicBezTo>
                    <a:pt x="12212" y="3082"/>
                    <a:pt x="12052" y="3173"/>
                    <a:pt x="11893" y="3265"/>
                  </a:cubicBezTo>
                  <a:lnTo>
                    <a:pt x="11870" y="3287"/>
                  </a:lnTo>
                  <a:lnTo>
                    <a:pt x="11276" y="2968"/>
                  </a:lnTo>
                  <a:cubicBezTo>
                    <a:pt x="11459" y="2877"/>
                    <a:pt x="11619" y="2762"/>
                    <a:pt x="11778" y="2671"/>
                  </a:cubicBezTo>
                  <a:close/>
                  <a:moveTo>
                    <a:pt x="13034" y="2694"/>
                  </a:moveTo>
                  <a:lnTo>
                    <a:pt x="13331" y="2854"/>
                  </a:lnTo>
                  <a:lnTo>
                    <a:pt x="13650" y="3036"/>
                  </a:lnTo>
                  <a:cubicBezTo>
                    <a:pt x="13468" y="3128"/>
                    <a:pt x="13308" y="3219"/>
                    <a:pt x="13148" y="3310"/>
                  </a:cubicBezTo>
                  <a:lnTo>
                    <a:pt x="12737" y="3082"/>
                  </a:lnTo>
                  <a:lnTo>
                    <a:pt x="12555" y="2991"/>
                  </a:lnTo>
                  <a:cubicBezTo>
                    <a:pt x="12714" y="2877"/>
                    <a:pt x="12874" y="2785"/>
                    <a:pt x="13034" y="2694"/>
                  </a:cubicBezTo>
                  <a:close/>
                  <a:moveTo>
                    <a:pt x="14312" y="2717"/>
                  </a:moveTo>
                  <a:lnTo>
                    <a:pt x="14928" y="3059"/>
                  </a:lnTo>
                  <a:cubicBezTo>
                    <a:pt x="14769" y="3150"/>
                    <a:pt x="14586" y="3265"/>
                    <a:pt x="14426" y="3356"/>
                  </a:cubicBezTo>
                  <a:lnTo>
                    <a:pt x="13810" y="3014"/>
                  </a:lnTo>
                  <a:cubicBezTo>
                    <a:pt x="13970" y="2899"/>
                    <a:pt x="14129" y="2808"/>
                    <a:pt x="14312" y="2717"/>
                  </a:cubicBezTo>
                  <a:close/>
                  <a:moveTo>
                    <a:pt x="15567" y="2740"/>
                  </a:moveTo>
                  <a:lnTo>
                    <a:pt x="16207" y="3082"/>
                  </a:lnTo>
                  <a:cubicBezTo>
                    <a:pt x="16207" y="3082"/>
                    <a:pt x="16207" y="3082"/>
                    <a:pt x="16229" y="3105"/>
                  </a:cubicBezTo>
                  <a:cubicBezTo>
                    <a:pt x="16047" y="3196"/>
                    <a:pt x="15864" y="3287"/>
                    <a:pt x="15682" y="3379"/>
                  </a:cubicBezTo>
                  <a:lnTo>
                    <a:pt x="15065" y="3036"/>
                  </a:lnTo>
                  <a:cubicBezTo>
                    <a:pt x="15248" y="2945"/>
                    <a:pt x="15408" y="2831"/>
                    <a:pt x="15567" y="2740"/>
                  </a:cubicBezTo>
                  <a:close/>
                  <a:moveTo>
                    <a:pt x="7328" y="2877"/>
                  </a:moveTo>
                  <a:cubicBezTo>
                    <a:pt x="7533" y="3014"/>
                    <a:pt x="7738" y="3128"/>
                    <a:pt x="7944" y="3242"/>
                  </a:cubicBezTo>
                  <a:lnTo>
                    <a:pt x="7396" y="3561"/>
                  </a:lnTo>
                  <a:cubicBezTo>
                    <a:pt x="7191" y="3447"/>
                    <a:pt x="6985" y="3333"/>
                    <a:pt x="6757" y="3219"/>
                  </a:cubicBezTo>
                  <a:lnTo>
                    <a:pt x="7328" y="2877"/>
                  </a:lnTo>
                  <a:close/>
                  <a:moveTo>
                    <a:pt x="8651" y="2968"/>
                  </a:moveTo>
                  <a:cubicBezTo>
                    <a:pt x="8766" y="3014"/>
                    <a:pt x="8857" y="3082"/>
                    <a:pt x="8948" y="3150"/>
                  </a:cubicBezTo>
                  <a:lnTo>
                    <a:pt x="9222" y="3287"/>
                  </a:lnTo>
                  <a:lnTo>
                    <a:pt x="8697" y="3584"/>
                  </a:lnTo>
                  <a:lnTo>
                    <a:pt x="8355" y="3402"/>
                  </a:lnTo>
                  <a:cubicBezTo>
                    <a:pt x="8286" y="3356"/>
                    <a:pt x="8195" y="3310"/>
                    <a:pt x="8126" y="3265"/>
                  </a:cubicBezTo>
                  <a:lnTo>
                    <a:pt x="8651" y="2968"/>
                  </a:lnTo>
                  <a:close/>
                  <a:moveTo>
                    <a:pt x="9907" y="2991"/>
                  </a:moveTo>
                  <a:lnTo>
                    <a:pt x="10477" y="3310"/>
                  </a:lnTo>
                  <a:lnTo>
                    <a:pt x="9975" y="3607"/>
                  </a:lnTo>
                  <a:lnTo>
                    <a:pt x="9405" y="3287"/>
                  </a:lnTo>
                  <a:lnTo>
                    <a:pt x="9907" y="2991"/>
                  </a:lnTo>
                  <a:close/>
                  <a:moveTo>
                    <a:pt x="11185" y="3014"/>
                  </a:moveTo>
                  <a:lnTo>
                    <a:pt x="11756" y="3356"/>
                  </a:lnTo>
                  <a:lnTo>
                    <a:pt x="11253" y="3630"/>
                  </a:lnTo>
                  <a:lnTo>
                    <a:pt x="10683" y="3310"/>
                  </a:lnTo>
                  <a:lnTo>
                    <a:pt x="11185" y="3014"/>
                  </a:lnTo>
                  <a:close/>
                  <a:moveTo>
                    <a:pt x="12440" y="3036"/>
                  </a:moveTo>
                  <a:lnTo>
                    <a:pt x="12669" y="3173"/>
                  </a:lnTo>
                  <a:lnTo>
                    <a:pt x="13034" y="3379"/>
                  </a:lnTo>
                  <a:cubicBezTo>
                    <a:pt x="12897" y="3447"/>
                    <a:pt x="12737" y="3538"/>
                    <a:pt x="12600" y="3607"/>
                  </a:cubicBezTo>
                  <a:lnTo>
                    <a:pt x="12532" y="3653"/>
                  </a:lnTo>
                  <a:lnTo>
                    <a:pt x="12098" y="3402"/>
                  </a:lnTo>
                  <a:lnTo>
                    <a:pt x="11938" y="3333"/>
                  </a:lnTo>
                  <a:cubicBezTo>
                    <a:pt x="12121" y="3242"/>
                    <a:pt x="12281" y="3150"/>
                    <a:pt x="12440" y="3036"/>
                  </a:cubicBezTo>
                  <a:close/>
                  <a:moveTo>
                    <a:pt x="13696" y="3059"/>
                  </a:moveTo>
                  <a:lnTo>
                    <a:pt x="14312" y="3402"/>
                  </a:lnTo>
                  <a:cubicBezTo>
                    <a:pt x="14152" y="3493"/>
                    <a:pt x="13970" y="3607"/>
                    <a:pt x="13787" y="3698"/>
                  </a:cubicBezTo>
                  <a:lnTo>
                    <a:pt x="13216" y="3356"/>
                  </a:lnTo>
                  <a:cubicBezTo>
                    <a:pt x="13376" y="3265"/>
                    <a:pt x="13536" y="3173"/>
                    <a:pt x="13696" y="3059"/>
                  </a:cubicBezTo>
                  <a:close/>
                  <a:moveTo>
                    <a:pt x="14974" y="3082"/>
                  </a:moveTo>
                  <a:lnTo>
                    <a:pt x="15590" y="3447"/>
                  </a:lnTo>
                  <a:cubicBezTo>
                    <a:pt x="15431" y="3538"/>
                    <a:pt x="15248" y="3630"/>
                    <a:pt x="15065" y="3721"/>
                  </a:cubicBezTo>
                  <a:lnTo>
                    <a:pt x="14472" y="3379"/>
                  </a:lnTo>
                  <a:cubicBezTo>
                    <a:pt x="14632" y="3287"/>
                    <a:pt x="14814" y="3196"/>
                    <a:pt x="14974" y="3082"/>
                  </a:cubicBezTo>
                  <a:close/>
                  <a:moveTo>
                    <a:pt x="16252" y="3105"/>
                  </a:moveTo>
                  <a:cubicBezTo>
                    <a:pt x="16458" y="3219"/>
                    <a:pt x="16686" y="3333"/>
                    <a:pt x="16891" y="3470"/>
                  </a:cubicBezTo>
                  <a:cubicBezTo>
                    <a:pt x="16709" y="3561"/>
                    <a:pt x="16526" y="3675"/>
                    <a:pt x="16344" y="3767"/>
                  </a:cubicBezTo>
                  <a:cubicBezTo>
                    <a:pt x="16161" y="3675"/>
                    <a:pt x="15978" y="3561"/>
                    <a:pt x="15819" y="3447"/>
                  </a:cubicBezTo>
                  <a:lnTo>
                    <a:pt x="15727" y="3402"/>
                  </a:lnTo>
                  <a:cubicBezTo>
                    <a:pt x="15910" y="3310"/>
                    <a:pt x="16070" y="3219"/>
                    <a:pt x="16252" y="3105"/>
                  </a:cubicBezTo>
                  <a:close/>
                  <a:moveTo>
                    <a:pt x="6734" y="3242"/>
                  </a:moveTo>
                  <a:cubicBezTo>
                    <a:pt x="6939" y="3356"/>
                    <a:pt x="7145" y="3470"/>
                    <a:pt x="7328" y="3584"/>
                  </a:cubicBezTo>
                  <a:lnTo>
                    <a:pt x="6803" y="3904"/>
                  </a:lnTo>
                  <a:cubicBezTo>
                    <a:pt x="6574" y="3790"/>
                    <a:pt x="6369" y="3675"/>
                    <a:pt x="6163" y="3561"/>
                  </a:cubicBezTo>
                  <a:lnTo>
                    <a:pt x="6209" y="3538"/>
                  </a:lnTo>
                  <a:lnTo>
                    <a:pt x="6734" y="3242"/>
                  </a:lnTo>
                  <a:close/>
                  <a:moveTo>
                    <a:pt x="8058" y="3310"/>
                  </a:moveTo>
                  <a:cubicBezTo>
                    <a:pt x="8126" y="3356"/>
                    <a:pt x="8218" y="3424"/>
                    <a:pt x="8309" y="3470"/>
                  </a:cubicBezTo>
                  <a:lnTo>
                    <a:pt x="8606" y="3630"/>
                  </a:lnTo>
                  <a:lnTo>
                    <a:pt x="8081" y="3927"/>
                  </a:lnTo>
                  <a:lnTo>
                    <a:pt x="7853" y="3812"/>
                  </a:lnTo>
                  <a:cubicBezTo>
                    <a:pt x="7738" y="3744"/>
                    <a:pt x="7624" y="3675"/>
                    <a:pt x="7510" y="3607"/>
                  </a:cubicBezTo>
                  <a:lnTo>
                    <a:pt x="8058" y="3310"/>
                  </a:lnTo>
                  <a:close/>
                  <a:moveTo>
                    <a:pt x="9313" y="3333"/>
                  </a:moveTo>
                  <a:lnTo>
                    <a:pt x="9861" y="3653"/>
                  </a:lnTo>
                  <a:lnTo>
                    <a:pt x="9359" y="3949"/>
                  </a:lnTo>
                  <a:lnTo>
                    <a:pt x="8788" y="3630"/>
                  </a:lnTo>
                  <a:lnTo>
                    <a:pt x="9313" y="3333"/>
                  </a:lnTo>
                  <a:close/>
                  <a:moveTo>
                    <a:pt x="10569" y="3379"/>
                  </a:moveTo>
                  <a:lnTo>
                    <a:pt x="11139" y="3698"/>
                  </a:lnTo>
                  <a:lnTo>
                    <a:pt x="10637" y="3972"/>
                  </a:lnTo>
                  <a:lnTo>
                    <a:pt x="10067" y="3653"/>
                  </a:lnTo>
                  <a:lnTo>
                    <a:pt x="10569" y="3379"/>
                  </a:lnTo>
                  <a:close/>
                  <a:moveTo>
                    <a:pt x="11847" y="3402"/>
                  </a:moveTo>
                  <a:lnTo>
                    <a:pt x="12030" y="3516"/>
                  </a:lnTo>
                  <a:lnTo>
                    <a:pt x="12418" y="3721"/>
                  </a:lnTo>
                  <a:lnTo>
                    <a:pt x="11915" y="3995"/>
                  </a:lnTo>
                  <a:lnTo>
                    <a:pt x="11459" y="3744"/>
                  </a:lnTo>
                  <a:lnTo>
                    <a:pt x="11345" y="3675"/>
                  </a:lnTo>
                  <a:lnTo>
                    <a:pt x="11847" y="3402"/>
                  </a:lnTo>
                  <a:close/>
                  <a:moveTo>
                    <a:pt x="13102" y="3424"/>
                  </a:moveTo>
                  <a:lnTo>
                    <a:pt x="13696" y="3744"/>
                  </a:lnTo>
                  <a:cubicBezTo>
                    <a:pt x="13582" y="3812"/>
                    <a:pt x="13445" y="3881"/>
                    <a:pt x="13308" y="3972"/>
                  </a:cubicBezTo>
                  <a:lnTo>
                    <a:pt x="13171" y="4041"/>
                  </a:lnTo>
                  <a:lnTo>
                    <a:pt x="12600" y="3721"/>
                  </a:lnTo>
                  <a:lnTo>
                    <a:pt x="12646" y="3698"/>
                  </a:lnTo>
                  <a:cubicBezTo>
                    <a:pt x="12806" y="3607"/>
                    <a:pt x="12943" y="3516"/>
                    <a:pt x="13102" y="3424"/>
                  </a:cubicBezTo>
                  <a:close/>
                  <a:moveTo>
                    <a:pt x="14381" y="3447"/>
                  </a:moveTo>
                  <a:lnTo>
                    <a:pt x="14974" y="3790"/>
                  </a:lnTo>
                  <a:cubicBezTo>
                    <a:pt x="14814" y="3881"/>
                    <a:pt x="14632" y="3972"/>
                    <a:pt x="14449" y="4063"/>
                  </a:cubicBezTo>
                  <a:lnTo>
                    <a:pt x="13878" y="3744"/>
                  </a:lnTo>
                  <a:cubicBezTo>
                    <a:pt x="14038" y="3630"/>
                    <a:pt x="14198" y="3538"/>
                    <a:pt x="14381" y="3447"/>
                  </a:cubicBezTo>
                  <a:close/>
                  <a:moveTo>
                    <a:pt x="15636" y="3470"/>
                  </a:moveTo>
                  <a:lnTo>
                    <a:pt x="15773" y="3538"/>
                  </a:lnTo>
                  <a:cubicBezTo>
                    <a:pt x="15933" y="3630"/>
                    <a:pt x="16115" y="3721"/>
                    <a:pt x="16275" y="3812"/>
                  </a:cubicBezTo>
                  <a:cubicBezTo>
                    <a:pt x="16092" y="3904"/>
                    <a:pt x="15910" y="4018"/>
                    <a:pt x="15727" y="4109"/>
                  </a:cubicBezTo>
                  <a:cubicBezTo>
                    <a:pt x="15545" y="3995"/>
                    <a:pt x="15362" y="3881"/>
                    <a:pt x="15179" y="3790"/>
                  </a:cubicBezTo>
                  <a:lnTo>
                    <a:pt x="15134" y="3767"/>
                  </a:lnTo>
                  <a:cubicBezTo>
                    <a:pt x="15294" y="3653"/>
                    <a:pt x="15476" y="3561"/>
                    <a:pt x="15636" y="3470"/>
                  </a:cubicBezTo>
                  <a:close/>
                  <a:moveTo>
                    <a:pt x="16914" y="3470"/>
                  </a:moveTo>
                  <a:cubicBezTo>
                    <a:pt x="17142" y="3584"/>
                    <a:pt x="17371" y="3698"/>
                    <a:pt x="17576" y="3835"/>
                  </a:cubicBezTo>
                  <a:cubicBezTo>
                    <a:pt x="17393" y="3927"/>
                    <a:pt x="17188" y="4041"/>
                    <a:pt x="16983" y="4155"/>
                  </a:cubicBezTo>
                  <a:cubicBezTo>
                    <a:pt x="16777" y="4041"/>
                    <a:pt x="16595" y="3904"/>
                    <a:pt x="16389" y="3790"/>
                  </a:cubicBezTo>
                  <a:cubicBezTo>
                    <a:pt x="16572" y="3675"/>
                    <a:pt x="16732" y="3584"/>
                    <a:pt x="16914" y="3470"/>
                  </a:cubicBezTo>
                  <a:close/>
                  <a:moveTo>
                    <a:pt x="6118" y="3584"/>
                  </a:moveTo>
                  <a:cubicBezTo>
                    <a:pt x="6323" y="3698"/>
                    <a:pt x="6529" y="3812"/>
                    <a:pt x="6734" y="3949"/>
                  </a:cubicBezTo>
                  <a:lnTo>
                    <a:pt x="6186" y="4246"/>
                  </a:lnTo>
                  <a:cubicBezTo>
                    <a:pt x="5981" y="4132"/>
                    <a:pt x="5753" y="4018"/>
                    <a:pt x="5547" y="3904"/>
                  </a:cubicBezTo>
                  <a:lnTo>
                    <a:pt x="6118" y="3584"/>
                  </a:lnTo>
                  <a:close/>
                  <a:moveTo>
                    <a:pt x="7442" y="3653"/>
                  </a:moveTo>
                  <a:cubicBezTo>
                    <a:pt x="7579" y="3721"/>
                    <a:pt x="7693" y="3812"/>
                    <a:pt x="7830" y="3881"/>
                  </a:cubicBezTo>
                  <a:lnTo>
                    <a:pt x="7989" y="3972"/>
                  </a:lnTo>
                  <a:lnTo>
                    <a:pt x="7464" y="4269"/>
                  </a:lnTo>
                  <a:lnTo>
                    <a:pt x="7213" y="4132"/>
                  </a:lnTo>
                  <a:cubicBezTo>
                    <a:pt x="7122" y="4063"/>
                    <a:pt x="7008" y="4018"/>
                    <a:pt x="6917" y="3972"/>
                  </a:cubicBezTo>
                  <a:lnTo>
                    <a:pt x="7442" y="3653"/>
                  </a:lnTo>
                  <a:close/>
                  <a:moveTo>
                    <a:pt x="8697" y="3698"/>
                  </a:moveTo>
                  <a:lnTo>
                    <a:pt x="9268" y="3995"/>
                  </a:lnTo>
                  <a:lnTo>
                    <a:pt x="8743" y="4292"/>
                  </a:lnTo>
                  <a:lnTo>
                    <a:pt x="8195" y="3972"/>
                  </a:lnTo>
                  <a:lnTo>
                    <a:pt x="8697" y="3698"/>
                  </a:lnTo>
                  <a:close/>
                  <a:moveTo>
                    <a:pt x="9975" y="3721"/>
                  </a:moveTo>
                  <a:lnTo>
                    <a:pt x="10523" y="4041"/>
                  </a:lnTo>
                  <a:lnTo>
                    <a:pt x="10021" y="4315"/>
                  </a:lnTo>
                  <a:lnTo>
                    <a:pt x="9473" y="3995"/>
                  </a:lnTo>
                  <a:lnTo>
                    <a:pt x="9975" y="3721"/>
                  </a:lnTo>
                  <a:close/>
                  <a:moveTo>
                    <a:pt x="11231" y="3744"/>
                  </a:moveTo>
                  <a:lnTo>
                    <a:pt x="11390" y="3835"/>
                  </a:lnTo>
                  <a:lnTo>
                    <a:pt x="11801" y="4063"/>
                  </a:lnTo>
                  <a:lnTo>
                    <a:pt x="11299" y="4360"/>
                  </a:lnTo>
                  <a:lnTo>
                    <a:pt x="10797" y="4063"/>
                  </a:lnTo>
                  <a:lnTo>
                    <a:pt x="10728" y="4041"/>
                  </a:lnTo>
                  <a:lnTo>
                    <a:pt x="11231" y="3744"/>
                  </a:lnTo>
                  <a:close/>
                  <a:moveTo>
                    <a:pt x="12509" y="3767"/>
                  </a:moveTo>
                  <a:lnTo>
                    <a:pt x="13080" y="4086"/>
                  </a:lnTo>
                  <a:lnTo>
                    <a:pt x="12577" y="4383"/>
                  </a:lnTo>
                  <a:lnTo>
                    <a:pt x="12007" y="4063"/>
                  </a:lnTo>
                  <a:lnTo>
                    <a:pt x="12509" y="3767"/>
                  </a:lnTo>
                  <a:close/>
                  <a:moveTo>
                    <a:pt x="13764" y="3790"/>
                  </a:moveTo>
                  <a:lnTo>
                    <a:pt x="14358" y="4109"/>
                  </a:lnTo>
                  <a:cubicBezTo>
                    <a:pt x="14244" y="4178"/>
                    <a:pt x="14129" y="4246"/>
                    <a:pt x="14015" y="4315"/>
                  </a:cubicBezTo>
                  <a:lnTo>
                    <a:pt x="13833" y="4406"/>
                  </a:lnTo>
                  <a:lnTo>
                    <a:pt x="13262" y="4086"/>
                  </a:lnTo>
                  <a:lnTo>
                    <a:pt x="13353" y="4041"/>
                  </a:lnTo>
                  <a:cubicBezTo>
                    <a:pt x="13490" y="3949"/>
                    <a:pt x="13627" y="3881"/>
                    <a:pt x="13764" y="3790"/>
                  </a:cubicBezTo>
                  <a:close/>
                  <a:moveTo>
                    <a:pt x="15042" y="3812"/>
                  </a:moveTo>
                  <a:lnTo>
                    <a:pt x="15134" y="3858"/>
                  </a:lnTo>
                  <a:cubicBezTo>
                    <a:pt x="15294" y="3949"/>
                    <a:pt x="15476" y="4041"/>
                    <a:pt x="15659" y="4155"/>
                  </a:cubicBezTo>
                  <a:cubicBezTo>
                    <a:pt x="15476" y="4246"/>
                    <a:pt x="15294" y="4360"/>
                    <a:pt x="15111" y="4452"/>
                  </a:cubicBezTo>
                  <a:cubicBezTo>
                    <a:pt x="14906" y="4337"/>
                    <a:pt x="14723" y="4223"/>
                    <a:pt x="14540" y="4109"/>
                  </a:cubicBezTo>
                  <a:cubicBezTo>
                    <a:pt x="14700" y="4018"/>
                    <a:pt x="14883" y="3904"/>
                    <a:pt x="15042" y="3812"/>
                  </a:cubicBezTo>
                  <a:close/>
                  <a:moveTo>
                    <a:pt x="16321" y="3835"/>
                  </a:moveTo>
                  <a:cubicBezTo>
                    <a:pt x="16526" y="3949"/>
                    <a:pt x="16754" y="4063"/>
                    <a:pt x="16960" y="4178"/>
                  </a:cubicBezTo>
                  <a:cubicBezTo>
                    <a:pt x="16754" y="4269"/>
                    <a:pt x="16572" y="4383"/>
                    <a:pt x="16366" y="4497"/>
                  </a:cubicBezTo>
                  <a:cubicBezTo>
                    <a:pt x="16184" y="4383"/>
                    <a:pt x="15978" y="4269"/>
                    <a:pt x="15773" y="4155"/>
                  </a:cubicBezTo>
                  <a:cubicBezTo>
                    <a:pt x="15955" y="4041"/>
                    <a:pt x="16138" y="3927"/>
                    <a:pt x="16321" y="3835"/>
                  </a:cubicBezTo>
                  <a:close/>
                  <a:moveTo>
                    <a:pt x="5502" y="3927"/>
                  </a:moveTo>
                  <a:cubicBezTo>
                    <a:pt x="5707" y="4041"/>
                    <a:pt x="5912" y="4178"/>
                    <a:pt x="6118" y="4292"/>
                  </a:cubicBezTo>
                  <a:lnTo>
                    <a:pt x="5593" y="4588"/>
                  </a:lnTo>
                  <a:cubicBezTo>
                    <a:pt x="5365" y="4474"/>
                    <a:pt x="5159" y="4360"/>
                    <a:pt x="4931" y="4246"/>
                  </a:cubicBezTo>
                  <a:lnTo>
                    <a:pt x="5502" y="3927"/>
                  </a:lnTo>
                  <a:close/>
                  <a:moveTo>
                    <a:pt x="6848" y="3995"/>
                  </a:moveTo>
                  <a:cubicBezTo>
                    <a:pt x="6962" y="4063"/>
                    <a:pt x="7054" y="4132"/>
                    <a:pt x="7191" y="4200"/>
                  </a:cubicBezTo>
                  <a:lnTo>
                    <a:pt x="7373" y="4315"/>
                  </a:lnTo>
                  <a:lnTo>
                    <a:pt x="6871" y="4611"/>
                  </a:lnTo>
                  <a:lnTo>
                    <a:pt x="6574" y="4452"/>
                  </a:lnTo>
                  <a:cubicBezTo>
                    <a:pt x="6483" y="4406"/>
                    <a:pt x="6392" y="4360"/>
                    <a:pt x="6300" y="4315"/>
                  </a:cubicBezTo>
                  <a:lnTo>
                    <a:pt x="6803" y="4018"/>
                  </a:lnTo>
                  <a:lnTo>
                    <a:pt x="6848" y="3995"/>
                  </a:lnTo>
                  <a:close/>
                  <a:moveTo>
                    <a:pt x="8104" y="4041"/>
                  </a:moveTo>
                  <a:lnTo>
                    <a:pt x="8651" y="4360"/>
                  </a:lnTo>
                  <a:lnTo>
                    <a:pt x="8172" y="4611"/>
                  </a:lnTo>
                  <a:lnTo>
                    <a:pt x="8126" y="4634"/>
                  </a:lnTo>
                  <a:lnTo>
                    <a:pt x="7579" y="4337"/>
                  </a:lnTo>
                  <a:lnTo>
                    <a:pt x="8104" y="4041"/>
                  </a:lnTo>
                  <a:close/>
                  <a:moveTo>
                    <a:pt x="9359" y="4063"/>
                  </a:moveTo>
                  <a:lnTo>
                    <a:pt x="9907" y="4383"/>
                  </a:lnTo>
                  <a:lnTo>
                    <a:pt x="9405" y="4657"/>
                  </a:lnTo>
                  <a:lnTo>
                    <a:pt x="8857" y="4360"/>
                  </a:lnTo>
                  <a:lnTo>
                    <a:pt x="9359" y="4063"/>
                  </a:lnTo>
                  <a:close/>
                  <a:moveTo>
                    <a:pt x="10637" y="4086"/>
                  </a:moveTo>
                  <a:lnTo>
                    <a:pt x="10751" y="4178"/>
                  </a:lnTo>
                  <a:lnTo>
                    <a:pt x="11185" y="4406"/>
                  </a:lnTo>
                  <a:lnTo>
                    <a:pt x="10683" y="4703"/>
                  </a:lnTo>
                  <a:lnTo>
                    <a:pt x="10158" y="4406"/>
                  </a:lnTo>
                  <a:lnTo>
                    <a:pt x="10135" y="4383"/>
                  </a:lnTo>
                  <a:lnTo>
                    <a:pt x="10637" y="4086"/>
                  </a:lnTo>
                  <a:close/>
                  <a:moveTo>
                    <a:pt x="11893" y="4109"/>
                  </a:moveTo>
                  <a:lnTo>
                    <a:pt x="12463" y="4429"/>
                  </a:lnTo>
                  <a:lnTo>
                    <a:pt x="11961" y="4725"/>
                  </a:lnTo>
                  <a:lnTo>
                    <a:pt x="11390" y="4406"/>
                  </a:lnTo>
                  <a:lnTo>
                    <a:pt x="11893" y="4109"/>
                  </a:lnTo>
                  <a:close/>
                  <a:moveTo>
                    <a:pt x="13171" y="4132"/>
                  </a:moveTo>
                  <a:lnTo>
                    <a:pt x="13741" y="4474"/>
                  </a:lnTo>
                  <a:lnTo>
                    <a:pt x="13216" y="4748"/>
                  </a:lnTo>
                  <a:lnTo>
                    <a:pt x="12669" y="4429"/>
                  </a:lnTo>
                  <a:lnTo>
                    <a:pt x="13171" y="4132"/>
                  </a:lnTo>
                  <a:close/>
                  <a:moveTo>
                    <a:pt x="14449" y="4155"/>
                  </a:moveTo>
                  <a:lnTo>
                    <a:pt x="14495" y="4178"/>
                  </a:lnTo>
                  <a:cubicBezTo>
                    <a:pt x="14677" y="4292"/>
                    <a:pt x="14860" y="4383"/>
                    <a:pt x="15042" y="4497"/>
                  </a:cubicBezTo>
                  <a:cubicBezTo>
                    <a:pt x="14951" y="4543"/>
                    <a:pt x="14837" y="4588"/>
                    <a:pt x="14746" y="4657"/>
                  </a:cubicBezTo>
                  <a:lnTo>
                    <a:pt x="14495" y="4794"/>
                  </a:lnTo>
                  <a:cubicBezTo>
                    <a:pt x="14289" y="4680"/>
                    <a:pt x="14107" y="4566"/>
                    <a:pt x="13924" y="4474"/>
                  </a:cubicBezTo>
                  <a:lnTo>
                    <a:pt x="14061" y="4383"/>
                  </a:lnTo>
                  <a:cubicBezTo>
                    <a:pt x="14198" y="4315"/>
                    <a:pt x="14312" y="4246"/>
                    <a:pt x="14449" y="4155"/>
                  </a:cubicBezTo>
                  <a:close/>
                  <a:moveTo>
                    <a:pt x="15727" y="4178"/>
                  </a:moveTo>
                  <a:cubicBezTo>
                    <a:pt x="15933" y="4292"/>
                    <a:pt x="16138" y="4406"/>
                    <a:pt x="16344" y="4520"/>
                  </a:cubicBezTo>
                  <a:cubicBezTo>
                    <a:pt x="16138" y="4611"/>
                    <a:pt x="15955" y="4725"/>
                    <a:pt x="15750" y="4840"/>
                  </a:cubicBezTo>
                  <a:cubicBezTo>
                    <a:pt x="15567" y="4725"/>
                    <a:pt x="15362" y="4611"/>
                    <a:pt x="15179" y="4497"/>
                  </a:cubicBezTo>
                  <a:cubicBezTo>
                    <a:pt x="15362" y="4383"/>
                    <a:pt x="15545" y="4292"/>
                    <a:pt x="15727" y="4178"/>
                  </a:cubicBezTo>
                  <a:close/>
                  <a:moveTo>
                    <a:pt x="4885" y="4269"/>
                  </a:moveTo>
                  <a:cubicBezTo>
                    <a:pt x="5091" y="4383"/>
                    <a:pt x="5296" y="4520"/>
                    <a:pt x="5502" y="4634"/>
                  </a:cubicBezTo>
                  <a:lnTo>
                    <a:pt x="4977" y="4954"/>
                  </a:lnTo>
                  <a:cubicBezTo>
                    <a:pt x="4748" y="4840"/>
                    <a:pt x="4543" y="4703"/>
                    <a:pt x="4315" y="4588"/>
                  </a:cubicBezTo>
                  <a:lnTo>
                    <a:pt x="4885" y="4269"/>
                  </a:lnTo>
                  <a:close/>
                  <a:moveTo>
                    <a:pt x="6232" y="4360"/>
                  </a:moveTo>
                  <a:cubicBezTo>
                    <a:pt x="6323" y="4406"/>
                    <a:pt x="6437" y="4474"/>
                    <a:pt x="6529" y="4543"/>
                  </a:cubicBezTo>
                  <a:lnTo>
                    <a:pt x="6780" y="4657"/>
                  </a:lnTo>
                  <a:lnTo>
                    <a:pt x="6255" y="4954"/>
                  </a:lnTo>
                  <a:lnTo>
                    <a:pt x="5935" y="4794"/>
                  </a:lnTo>
                  <a:cubicBezTo>
                    <a:pt x="5844" y="4748"/>
                    <a:pt x="5775" y="4703"/>
                    <a:pt x="5684" y="4657"/>
                  </a:cubicBezTo>
                  <a:lnTo>
                    <a:pt x="6232" y="4360"/>
                  </a:lnTo>
                  <a:close/>
                  <a:moveTo>
                    <a:pt x="7487" y="4383"/>
                  </a:moveTo>
                  <a:lnTo>
                    <a:pt x="8035" y="4703"/>
                  </a:lnTo>
                  <a:lnTo>
                    <a:pt x="7533" y="4976"/>
                  </a:lnTo>
                  <a:lnTo>
                    <a:pt x="6962" y="4680"/>
                  </a:lnTo>
                  <a:lnTo>
                    <a:pt x="7487" y="4383"/>
                  </a:lnTo>
                  <a:close/>
                  <a:moveTo>
                    <a:pt x="8766" y="4406"/>
                  </a:moveTo>
                  <a:lnTo>
                    <a:pt x="9313" y="4725"/>
                  </a:lnTo>
                  <a:lnTo>
                    <a:pt x="8880" y="4954"/>
                  </a:lnTo>
                  <a:lnTo>
                    <a:pt x="8811" y="5022"/>
                  </a:lnTo>
                  <a:lnTo>
                    <a:pt x="8241" y="4703"/>
                  </a:lnTo>
                  <a:lnTo>
                    <a:pt x="8766" y="4406"/>
                  </a:lnTo>
                  <a:close/>
                  <a:moveTo>
                    <a:pt x="10021" y="4452"/>
                  </a:moveTo>
                  <a:lnTo>
                    <a:pt x="10112" y="4497"/>
                  </a:lnTo>
                  <a:lnTo>
                    <a:pt x="10592" y="4748"/>
                  </a:lnTo>
                  <a:lnTo>
                    <a:pt x="10067" y="5045"/>
                  </a:lnTo>
                  <a:lnTo>
                    <a:pt x="9679" y="4817"/>
                  </a:lnTo>
                  <a:lnTo>
                    <a:pt x="9519" y="4725"/>
                  </a:lnTo>
                  <a:lnTo>
                    <a:pt x="10021" y="4452"/>
                  </a:lnTo>
                  <a:close/>
                  <a:moveTo>
                    <a:pt x="11299" y="4474"/>
                  </a:moveTo>
                  <a:lnTo>
                    <a:pt x="11870" y="4771"/>
                  </a:lnTo>
                  <a:lnTo>
                    <a:pt x="11345" y="5068"/>
                  </a:lnTo>
                  <a:lnTo>
                    <a:pt x="10797" y="4748"/>
                  </a:lnTo>
                  <a:lnTo>
                    <a:pt x="11299" y="4474"/>
                  </a:lnTo>
                  <a:close/>
                  <a:moveTo>
                    <a:pt x="12577" y="4497"/>
                  </a:moveTo>
                  <a:lnTo>
                    <a:pt x="13148" y="4817"/>
                  </a:lnTo>
                  <a:lnTo>
                    <a:pt x="12623" y="5113"/>
                  </a:lnTo>
                  <a:cubicBezTo>
                    <a:pt x="12600" y="5091"/>
                    <a:pt x="12600" y="5091"/>
                    <a:pt x="12600" y="5091"/>
                  </a:cubicBezTo>
                  <a:lnTo>
                    <a:pt x="12052" y="4794"/>
                  </a:lnTo>
                  <a:lnTo>
                    <a:pt x="12577" y="4497"/>
                  </a:lnTo>
                  <a:close/>
                  <a:moveTo>
                    <a:pt x="13833" y="4520"/>
                  </a:moveTo>
                  <a:cubicBezTo>
                    <a:pt x="14038" y="4611"/>
                    <a:pt x="14244" y="4725"/>
                    <a:pt x="14426" y="4840"/>
                  </a:cubicBezTo>
                  <a:lnTo>
                    <a:pt x="13878" y="5136"/>
                  </a:lnTo>
                  <a:cubicBezTo>
                    <a:pt x="13696" y="5022"/>
                    <a:pt x="13513" y="4931"/>
                    <a:pt x="13331" y="4817"/>
                  </a:cubicBezTo>
                  <a:lnTo>
                    <a:pt x="13833" y="4520"/>
                  </a:lnTo>
                  <a:close/>
                  <a:moveTo>
                    <a:pt x="15134" y="4520"/>
                  </a:moveTo>
                  <a:cubicBezTo>
                    <a:pt x="15316" y="4634"/>
                    <a:pt x="15522" y="4748"/>
                    <a:pt x="15727" y="4862"/>
                  </a:cubicBezTo>
                  <a:cubicBezTo>
                    <a:pt x="15567" y="4931"/>
                    <a:pt x="15431" y="5022"/>
                    <a:pt x="15271" y="5091"/>
                  </a:cubicBezTo>
                  <a:lnTo>
                    <a:pt x="15134" y="5182"/>
                  </a:lnTo>
                  <a:cubicBezTo>
                    <a:pt x="14951" y="5068"/>
                    <a:pt x="14769" y="4954"/>
                    <a:pt x="14563" y="4840"/>
                  </a:cubicBezTo>
                  <a:lnTo>
                    <a:pt x="14791" y="4725"/>
                  </a:lnTo>
                  <a:cubicBezTo>
                    <a:pt x="14906" y="4657"/>
                    <a:pt x="14997" y="4588"/>
                    <a:pt x="15134" y="4520"/>
                  </a:cubicBezTo>
                  <a:close/>
                  <a:moveTo>
                    <a:pt x="4292" y="4611"/>
                  </a:moveTo>
                  <a:cubicBezTo>
                    <a:pt x="4497" y="4748"/>
                    <a:pt x="4703" y="4862"/>
                    <a:pt x="4908" y="4976"/>
                  </a:cubicBezTo>
                  <a:lnTo>
                    <a:pt x="4406" y="5273"/>
                  </a:lnTo>
                  <a:cubicBezTo>
                    <a:pt x="4200" y="5159"/>
                    <a:pt x="3972" y="5022"/>
                    <a:pt x="3767" y="4908"/>
                  </a:cubicBezTo>
                  <a:lnTo>
                    <a:pt x="4292" y="4611"/>
                  </a:lnTo>
                  <a:close/>
                  <a:moveTo>
                    <a:pt x="5616" y="4703"/>
                  </a:moveTo>
                  <a:cubicBezTo>
                    <a:pt x="5707" y="4748"/>
                    <a:pt x="5798" y="4817"/>
                    <a:pt x="5890" y="4862"/>
                  </a:cubicBezTo>
                  <a:lnTo>
                    <a:pt x="6163" y="5022"/>
                  </a:lnTo>
                  <a:lnTo>
                    <a:pt x="5638" y="5319"/>
                  </a:lnTo>
                  <a:lnTo>
                    <a:pt x="5479" y="5205"/>
                  </a:lnTo>
                  <a:cubicBezTo>
                    <a:pt x="5342" y="5136"/>
                    <a:pt x="5205" y="5068"/>
                    <a:pt x="5068" y="4999"/>
                  </a:cubicBezTo>
                  <a:lnTo>
                    <a:pt x="5616" y="4703"/>
                  </a:lnTo>
                  <a:close/>
                  <a:moveTo>
                    <a:pt x="6871" y="4725"/>
                  </a:moveTo>
                  <a:lnTo>
                    <a:pt x="7419" y="5045"/>
                  </a:lnTo>
                  <a:lnTo>
                    <a:pt x="6917" y="5342"/>
                  </a:lnTo>
                  <a:lnTo>
                    <a:pt x="6369" y="5022"/>
                  </a:lnTo>
                  <a:lnTo>
                    <a:pt x="6871" y="4725"/>
                  </a:lnTo>
                  <a:close/>
                  <a:moveTo>
                    <a:pt x="8149" y="4771"/>
                  </a:moveTo>
                  <a:lnTo>
                    <a:pt x="8697" y="5068"/>
                  </a:lnTo>
                  <a:lnTo>
                    <a:pt x="8195" y="5365"/>
                  </a:lnTo>
                  <a:lnTo>
                    <a:pt x="7647" y="5045"/>
                  </a:lnTo>
                  <a:lnTo>
                    <a:pt x="8149" y="4771"/>
                  </a:lnTo>
                  <a:close/>
                  <a:moveTo>
                    <a:pt x="9405" y="4794"/>
                  </a:moveTo>
                  <a:lnTo>
                    <a:pt x="9610" y="4908"/>
                  </a:lnTo>
                  <a:lnTo>
                    <a:pt x="9975" y="5091"/>
                  </a:lnTo>
                  <a:lnTo>
                    <a:pt x="9610" y="5319"/>
                  </a:lnTo>
                  <a:lnTo>
                    <a:pt x="9473" y="5387"/>
                  </a:lnTo>
                  <a:lnTo>
                    <a:pt x="9039" y="5136"/>
                  </a:lnTo>
                  <a:lnTo>
                    <a:pt x="8925" y="5068"/>
                  </a:lnTo>
                  <a:lnTo>
                    <a:pt x="8948" y="5068"/>
                  </a:lnTo>
                  <a:lnTo>
                    <a:pt x="9405" y="4794"/>
                  </a:lnTo>
                  <a:close/>
                  <a:moveTo>
                    <a:pt x="10683" y="4817"/>
                  </a:moveTo>
                  <a:lnTo>
                    <a:pt x="11253" y="5136"/>
                  </a:lnTo>
                  <a:lnTo>
                    <a:pt x="10728" y="5410"/>
                  </a:lnTo>
                  <a:lnTo>
                    <a:pt x="10181" y="5091"/>
                  </a:lnTo>
                  <a:lnTo>
                    <a:pt x="10683" y="4817"/>
                  </a:lnTo>
                  <a:close/>
                  <a:moveTo>
                    <a:pt x="11961" y="4840"/>
                  </a:moveTo>
                  <a:lnTo>
                    <a:pt x="12532" y="5159"/>
                  </a:lnTo>
                  <a:lnTo>
                    <a:pt x="12007" y="5456"/>
                  </a:lnTo>
                  <a:cubicBezTo>
                    <a:pt x="11984" y="5433"/>
                    <a:pt x="11984" y="5433"/>
                    <a:pt x="11961" y="5433"/>
                  </a:cubicBezTo>
                  <a:lnTo>
                    <a:pt x="11459" y="5136"/>
                  </a:lnTo>
                  <a:lnTo>
                    <a:pt x="11961" y="4840"/>
                  </a:lnTo>
                  <a:close/>
                  <a:moveTo>
                    <a:pt x="13239" y="4862"/>
                  </a:moveTo>
                  <a:cubicBezTo>
                    <a:pt x="13422" y="4976"/>
                    <a:pt x="13627" y="5068"/>
                    <a:pt x="13810" y="5182"/>
                  </a:cubicBezTo>
                  <a:lnTo>
                    <a:pt x="13262" y="5479"/>
                  </a:lnTo>
                  <a:cubicBezTo>
                    <a:pt x="13080" y="5387"/>
                    <a:pt x="12897" y="5273"/>
                    <a:pt x="12714" y="5159"/>
                  </a:cubicBezTo>
                  <a:lnTo>
                    <a:pt x="13239" y="4862"/>
                  </a:lnTo>
                  <a:close/>
                  <a:moveTo>
                    <a:pt x="14517" y="4885"/>
                  </a:moveTo>
                  <a:cubicBezTo>
                    <a:pt x="14723" y="4976"/>
                    <a:pt x="14906" y="5091"/>
                    <a:pt x="15111" y="5205"/>
                  </a:cubicBezTo>
                  <a:lnTo>
                    <a:pt x="14517" y="5524"/>
                  </a:lnTo>
                  <a:cubicBezTo>
                    <a:pt x="14335" y="5410"/>
                    <a:pt x="14152" y="5296"/>
                    <a:pt x="13970" y="5205"/>
                  </a:cubicBezTo>
                  <a:lnTo>
                    <a:pt x="14517" y="4885"/>
                  </a:lnTo>
                  <a:close/>
                  <a:moveTo>
                    <a:pt x="3721" y="4931"/>
                  </a:moveTo>
                  <a:cubicBezTo>
                    <a:pt x="3949" y="5045"/>
                    <a:pt x="4155" y="5182"/>
                    <a:pt x="4360" y="5296"/>
                  </a:cubicBezTo>
                  <a:lnTo>
                    <a:pt x="3812" y="5616"/>
                  </a:lnTo>
                  <a:cubicBezTo>
                    <a:pt x="3584" y="5501"/>
                    <a:pt x="3356" y="5365"/>
                    <a:pt x="3150" y="5250"/>
                  </a:cubicBezTo>
                  <a:cubicBezTo>
                    <a:pt x="3173" y="5250"/>
                    <a:pt x="3173" y="5228"/>
                    <a:pt x="3196" y="5228"/>
                  </a:cubicBezTo>
                  <a:lnTo>
                    <a:pt x="3721" y="4931"/>
                  </a:lnTo>
                  <a:close/>
                  <a:moveTo>
                    <a:pt x="4999" y="5045"/>
                  </a:moveTo>
                  <a:cubicBezTo>
                    <a:pt x="5136" y="5113"/>
                    <a:pt x="5296" y="5205"/>
                    <a:pt x="5433" y="5296"/>
                  </a:cubicBezTo>
                  <a:lnTo>
                    <a:pt x="5570" y="5365"/>
                  </a:lnTo>
                  <a:lnTo>
                    <a:pt x="5091" y="5638"/>
                  </a:lnTo>
                  <a:lnTo>
                    <a:pt x="5022" y="5593"/>
                  </a:lnTo>
                  <a:cubicBezTo>
                    <a:pt x="4862" y="5501"/>
                    <a:pt x="4680" y="5410"/>
                    <a:pt x="4520" y="5319"/>
                  </a:cubicBezTo>
                  <a:lnTo>
                    <a:pt x="4999" y="5045"/>
                  </a:lnTo>
                  <a:close/>
                  <a:moveTo>
                    <a:pt x="6278" y="5068"/>
                  </a:moveTo>
                  <a:lnTo>
                    <a:pt x="6825" y="5387"/>
                  </a:lnTo>
                  <a:lnTo>
                    <a:pt x="6323" y="5684"/>
                  </a:lnTo>
                  <a:lnTo>
                    <a:pt x="5753" y="5365"/>
                  </a:lnTo>
                  <a:lnTo>
                    <a:pt x="6278" y="5068"/>
                  </a:lnTo>
                  <a:close/>
                  <a:moveTo>
                    <a:pt x="7533" y="5113"/>
                  </a:moveTo>
                  <a:lnTo>
                    <a:pt x="8081" y="5433"/>
                  </a:lnTo>
                  <a:lnTo>
                    <a:pt x="7601" y="5707"/>
                  </a:lnTo>
                  <a:lnTo>
                    <a:pt x="7031" y="5387"/>
                  </a:lnTo>
                  <a:lnTo>
                    <a:pt x="7533" y="5113"/>
                  </a:lnTo>
                  <a:close/>
                  <a:moveTo>
                    <a:pt x="8811" y="5136"/>
                  </a:moveTo>
                  <a:lnTo>
                    <a:pt x="8971" y="5228"/>
                  </a:lnTo>
                  <a:lnTo>
                    <a:pt x="9359" y="5456"/>
                  </a:lnTo>
                  <a:lnTo>
                    <a:pt x="8857" y="5730"/>
                  </a:lnTo>
                  <a:lnTo>
                    <a:pt x="8377" y="5456"/>
                  </a:lnTo>
                  <a:lnTo>
                    <a:pt x="8309" y="5410"/>
                  </a:lnTo>
                  <a:lnTo>
                    <a:pt x="8811" y="5136"/>
                  </a:lnTo>
                  <a:close/>
                  <a:moveTo>
                    <a:pt x="10089" y="5159"/>
                  </a:moveTo>
                  <a:lnTo>
                    <a:pt x="10637" y="5479"/>
                  </a:lnTo>
                  <a:lnTo>
                    <a:pt x="10318" y="5661"/>
                  </a:lnTo>
                  <a:lnTo>
                    <a:pt x="10135" y="5753"/>
                  </a:lnTo>
                  <a:lnTo>
                    <a:pt x="9587" y="5456"/>
                  </a:lnTo>
                  <a:lnTo>
                    <a:pt x="9656" y="5410"/>
                  </a:lnTo>
                  <a:lnTo>
                    <a:pt x="10089" y="5159"/>
                  </a:lnTo>
                  <a:close/>
                  <a:moveTo>
                    <a:pt x="11345" y="5182"/>
                  </a:moveTo>
                  <a:lnTo>
                    <a:pt x="11915" y="5501"/>
                  </a:lnTo>
                  <a:lnTo>
                    <a:pt x="11390" y="5798"/>
                  </a:lnTo>
                  <a:lnTo>
                    <a:pt x="10843" y="5479"/>
                  </a:lnTo>
                  <a:lnTo>
                    <a:pt x="11345" y="5182"/>
                  </a:lnTo>
                  <a:close/>
                  <a:moveTo>
                    <a:pt x="12623" y="5205"/>
                  </a:moveTo>
                  <a:cubicBezTo>
                    <a:pt x="12828" y="5319"/>
                    <a:pt x="13011" y="5410"/>
                    <a:pt x="13216" y="5524"/>
                  </a:cubicBezTo>
                  <a:lnTo>
                    <a:pt x="12646" y="5821"/>
                  </a:lnTo>
                  <a:cubicBezTo>
                    <a:pt x="12463" y="5730"/>
                    <a:pt x="12281" y="5616"/>
                    <a:pt x="12098" y="5501"/>
                  </a:cubicBezTo>
                  <a:lnTo>
                    <a:pt x="12623" y="5205"/>
                  </a:lnTo>
                  <a:close/>
                  <a:moveTo>
                    <a:pt x="13924" y="5228"/>
                  </a:moveTo>
                  <a:cubicBezTo>
                    <a:pt x="14107" y="5319"/>
                    <a:pt x="14312" y="5433"/>
                    <a:pt x="14495" y="5547"/>
                  </a:cubicBezTo>
                  <a:lnTo>
                    <a:pt x="13901" y="5867"/>
                  </a:lnTo>
                  <a:cubicBezTo>
                    <a:pt x="13719" y="5753"/>
                    <a:pt x="13536" y="5661"/>
                    <a:pt x="13353" y="5547"/>
                  </a:cubicBezTo>
                  <a:lnTo>
                    <a:pt x="13924" y="5228"/>
                  </a:lnTo>
                  <a:close/>
                  <a:moveTo>
                    <a:pt x="3128" y="5273"/>
                  </a:moveTo>
                  <a:cubicBezTo>
                    <a:pt x="3333" y="5387"/>
                    <a:pt x="3539" y="5524"/>
                    <a:pt x="3744" y="5638"/>
                  </a:cubicBezTo>
                  <a:cubicBezTo>
                    <a:pt x="3561" y="5753"/>
                    <a:pt x="3402" y="5867"/>
                    <a:pt x="3219" y="5958"/>
                  </a:cubicBezTo>
                  <a:cubicBezTo>
                    <a:pt x="2991" y="5844"/>
                    <a:pt x="2762" y="5730"/>
                    <a:pt x="2534" y="5593"/>
                  </a:cubicBezTo>
                  <a:cubicBezTo>
                    <a:pt x="2717" y="5479"/>
                    <a:pt x="2922" y="5387"/>
                    <a:pt x="3128" y="5273"/>
                  </a:cubicBezTo>
                  <a:close/>
                  <a:moveTo>
                    <a:pt x="4452" y="5342"/>
                  </a:moveTo>
                  <a:cubicBezTo>
                    <a:pt x="4634" y="5456"/>
                    <a:pt x="4817" y="5570"/>
                    <a:pt x="4977" y="5661"/>
                  </a:cubicBezTo>
                  <a:lnTo>
                    <a:pt x="4999" y="5684"/>
                  </a:lnTo>
                  <a:lnTo>
                    <a:pt x="4497" y="5981"/>
                  </a:lnTo>
                  <a:lnTo>
                    <a:pt x="4383" y="5935"/>
                  </a:lnTo>
                  <a:cubicBezTo>
                    <a:pt x="4223" y="5844"/>
                    <a:pt x="4064" y="5753"/>
                    <a:pt x="3904" y="5661"/>
                  </a:cubicBezTo>
                  <a:lnTo>
                    <a:pt x="4452" y="5342"/>
                  </a:lnTo>
                  <a:close/>
                  <a:moveTo>
                    <a:pt x="5661" y="5410"/>
                  </a:moveTo>
                  <a:lnTo>
                    <a:pt x="6209" y="5730"/>
                  </a:lnTo>
                  <a:lnTo>
                    <a:pt x="5753" y="6004"/>
                  </a:lnTo>
                  <a:lnTo>
                    <a:pt x="5182" y="5684"/>
                  </a:lnTo>
                  <a:lnTo>
                    <a:pt x="5661" y="5410"/>
                  </a:lnTo>
                  <a:close/>
                  <a:moveTo>
                    <a:pt x="6917" y="5456"/>
                  </a:moveTo>
                  <a:lnTo>
                    <a:pt x="7487" y="5775"/>
                  </a:lnTo>
                  <a:lnTo>
                    <a:pt x="6985" y="6049"/>
                  </a:lnTo>
                  <a:lnTo>
                    <a:pt x="6415" y="5730"/>
                  </a:lnTo>
                  <a:lnTo>
                    <a:pt x="6917" y="5456"/>
                  </a:lnTo>
                  <a:close/>
                  <a:moveTo>
                    <a:pt x="8195" y="5479"/>
                  </a:moveTo>
                  <a:lnTo>
                    <a:pt x="8332" y="5570"/>
                  </a:lnTo>
                  <a:lnTo>
                    <a:pt x="8743" y="5798"/>
                  </a:lnTo>
                  <a:lnTo>
                    <a:pt x="8263" y="6072"/>
                  </a:lnTo>
                  <a:lnTo>
                    <a:pt x="7738" y="5798"/>
                  </a:lnTo>
                  <a:lnTo>
                    <a:pt x="7693" y="5753"/>
                  </a:lnTo>
                  <a:lnTo>
                    <a:pt x="8195" y="5479"/>
                  </a:lnTo>
                  <a:close/>
                  <a:moveTo>
                    <a:pt x="9473" y="5501"/>
                  </a:moveTo>
                  <a:lnTo>
                    <a:pt x="10021" y="5821"/>
                  </a:lnTo>
                  <a:lnTo>
                    <a:pt x="9519" y="6118"/>
                  </a:lnTo>
                  <a:lnTo>
                    <a:pt x="8971" y="5798"/>
                  </a:lnTo>
                  <a:lnTo>
                    <a:pt x="9473" y="5501"/>
                  </a:lnTo>
                  <a:close/>
                  <a:moveTo>
                    <a:pt x="10751" y="5524"/>
                  </a:moveTo>
                  <a:lnTo>
                    <a:pt x="11299" y="5844"/>
                  </a:lnTo>
                  <a:lnTo>
                    <a:pt x="11025" y="6004"/>
                  </a:lnTo>
                  <a:lnTo>
                    <a:pt x="10774" y="6141"/>
                  </a:lnTo>
                  <a:lnTo>
                    <a:pt x="10226" y="5821"/>
                  </a:lnTo>
                  <a:lnTo>
                    <a:pt x="10363" y="5753"/>
                  </a:lnTo>
                  <a:lnTo>
                    <a:pt x="10751" y="5524"/>
                  </a:lnTo>
                  <a:close/>
                  <a:moveTo>
                    <a:pt x="12030" y="5547"/>
                  </a:moveTo>
                  <a:cubicBezTo>
                    <a:pt x="12212" y="5661"/>
                    <a:pt x="12418" y="5753"/>
                    <a:pt x="12600" y="5867"/>
                  </a:cubicBezTo>
                  <a:lnTo>
                    <a:pt x="12052" y="6186"/>
                  </a:lnTo>
                  <a:cubicBezTo>
                    <a:pt x="11870" y="6072"/>
                    <a:pt x="11687" y="5958"/>
                    <a:pt x="11505" y="5867"/>
                  </a:cubicBezTo>
                  <a:lnTo>
                    <a:pt x="12030" y="5547"/>
                  </a:lnTo>
                  <a:close/>
                  <a:moveTo>
                    <a:pt x="13308" y="5570"/>
                  </a:moveTo>
                  <a:cubicBezTo>
                    <a:pt x="13513" y="5684"/>
                    <a:pt x="13696" y="5775"/>
                    <a:pt x="13878" y="5889"/>
                  </a:cubicBezTo>
                  <a:lnTo>
                    <a:pt x="13308" y="6209"/>
                  </a:lnTo>
                  <a:cubicBezTo>
                    <a:pt x="13125" y="6118"/>
                    <a:pt x="12943" y="6004"/>
                    <a:pt x="12760" y="5889"/>
                  </a:cubicBezTo>
                  <a:lnTo>
                    <a:pt x="13308" y="5570"/>
                  </a:lnTo>
                  <a:close/>
                  <a:moveTo>
                    <a:pt x="2489" y="5616"/>
                  </a:moveTo>
                  <a:cubicBezTo>
                    <a:pt x="2717" y="5753"/>
                    <a:pt x="2922" y="5867"/>
                    <a:pt x="3150" y="6004"/>
                  </a:cubicBezTo>
                  <a:cubicBezTo>
                    <a:pt x="2968" y="6095"/>
                    <a:pt x="2785" y="6209"/>
                    <a:pt x="2603" y="6323"/>
                  </a:cubicBezTo>
                  <a:cubicBezTo>
                    <a:pt x="2374" y="6186"/>
                    <a:pt x="2146" y="6072"/>
                    <a:pt x="1918" y="5935"/>
                  </a:cubicBezTo>
                  <a:cubicBezTo>
                    <a:pt x="2101" y="5821"/>
                    <a:pt x="2306" y="5730"/>
                    <a:pt x="2489" y="5616"/>
                  </a:cubicBezTo>
                  <a:close/>
                  <a:moveTo>
                    <a:pt x="3835" y="5707"/>
                  </a:moveTo>
                  <a:cubicBezTo>
                    <a:pt x="3995" y="5798"/>
                    <a:pt x="4178" y="5889"/>
                    <a:pt x="4337" y="6004"/>
                  </a:cubicBezTo>
                  <a:lnTo>
                    <a:pt x="4406" y="6026"/>
                  </a:lnTo>
                  <a:cubicBezTo>
                    <a:pt x="4223" y="6141"/>
                    <a:pt x="4064" y="6232"/>
                    <a:pt x="3881" y="6323"/>
                  </a:cubicBezTo>
                  <a:lnTo>
                    <a:pt x="3744" y="6255"/>
                  </a:lnTo>
                  <a:cubicBezTo>
                    <a:pt x="3584" y="6163"/>
                    <a:pt x="3447" y="6095"/>
                    <a:pt x="3287" y="6004"/>
                  </a:cubicBezTo>
                  <a:cubicBezTo>
                    <a:pt x="3447" y="5912"/>
                    <a:pt x="3630" y="5821"/>
                    <a:pt x="3812" y="5707"/>
                  </a:cubicBezTo>
                  <a:close/>
                  <a:moveTo>
                    <a:pt x="5091" y="5730"/>
                  </a:moveTo>
                  <a:lnTo>
                    <a:pt x="5661" y="6049"/>
                  </a:lnTo>
                  <a:lnTo>
                    <a:pt x="5182" y="6323"/>
                  </a:lnTo>
                  <a:lnTo>
                    <a:pt x="5159" y="6346"/>
                  </a:lnTo>
                  <a:lnTo>
                    <a:pt x="4566" y="6026"/>
                  </a:lnTo>
                  <a:lnTo>
                    <a:pt x="5091" y="5730"/>
                  </a:lnTo>
                  <a:close/>
                  <a:moveTo>
                    <a:pt x="6323" y="5798"/>
                  </a:moveTo>
                  <a:lnTo>
                    <a:pt x="6871" y="6118"/>
                  </a:lnTo>
                  <a:lnTo>
                    <a:pt x="6437" y="6369"/>
                  </a:lnTo>
                  <a:lnTo>
                    <a:pt x="5844" y="6049"/>
                  </a:lnTo>
                  <a:lnTo>
                    <a:pt x="6323" y="5798"/>
                  </a:lnTo>
                  <a:close/>
                  <a:moveTo>
                    <a:pt x="7579" y="5821"/>
                  </a:moveTo>
                  <a:lnTo>
                    <a:pt x="7693" y="5889"/>
                  </a:lnTo>
                  <a:lnTo>
                    <a:pt x="8149" y="6141"/>
                  </a:lnTo>
                  <a:lnTo>
                    <a:pt x="7647" y="6437"/>
                  </a:lnTo>
                  <a:lnTo>
                    <a:pt x="7282" y="6209"/>
                  </a:lnTo>
                  <a:lnTo>
                    <a:pt x="7076" y="6118"/>
                  </a:lnTo>
                  <a:lnTo>
                    <a:pt x="7579" y="5821"/>
                  </a:lnTo>
                  <a:close/>
                  <a:moveTo>
                    <a:pt x="8857" y="5844"/>
                  </a:moveTo>
                  <a:lnTo>
                    <a:pt x="9427" y="6163"/>
                  </a:lnTo>
                  <a:lnTo>
                    <a:pt x="8902" y="6460"/>
                  </a:lnTo>
                  <a:lnTo>
                    <a:pt x="8355" y="6141"/>
                  </a:lnTo>
                  <a:lnTo>
                    <a:pt x="8857" y="5844"/>
                  </a:lnTo>
                  <a:close/>
                  <a:moveTo>
                    <a:pt x="10135" y="5889"/>
                  </a:moveTo>
                  <a:lnTo>
                    <a:pt x="10706" y="6186"/>
                  </a:lnTo>
                  <a:lnTo>
                    <a:pt x="10181" y="6483"/>
                  </a:lnTo>
                  <a:lnTo>
                    <a:pt x="9633" y="6163"/>
                  </a:lnTo>
                  <a:lnTo>
                    <a:pt x="10135" y="5889"/>
                  </a:lnTo>
                  <a:close/>
                  <a:moveTo>
                    <a:pt x="11413" y="5912"/>
                  </a:moveTo>
                  <a:cubicBezTo>
                    <a:pt x="11619" y="6004"/>
                    <a:pt x="11801" y="6118"/>
                    <a:pt x="11984" y="6209"/>
                  </a:cubicBezTo>
                  <a:lnTo>
                    <a:pt x="11733" y="6346"/>
                  </a:lnTo>
                  <a:lnTo>
                    <a:pt x="11436" y="6529"/>
                  </a:lnTo>
                  <a:cubicBezTo>
                    <a:pt x="11253" y="6414"/>
                    <a:pt x="11071" y="6300"/>
                    <a:pt x="10888" y="6209"/>
                  </a:cubicBezTo>
                  <a:lnTo>
                    <a:pt x="11071" y="6095"/>
                  </a:lnTo>
                  <a:lnTo>
                    <a:pt x="11413" y="5912"/>
                  </a:lnTo>
                  <a:close/>
                  <a:moveTo>
                    <a:pt x="12714" y="5912"/>
                  </a:moveTo>
                  <a:cubicBezTo>
                    <a:pt x="12897" y="6026"/>
                    <a:pt x="13080" y="6118"/>
                    <a:pt x="13285" y="6232"/>
                  </a:cubicBezTo>
                  <a:lnTo>
                    <a:pt x="12691" y="6551"/>
                  </a:lnTo>
                  <a:cubicBezTo>
                    <a:pt x="12509" y="6460"/>
                    <a:pt x="12326" y="6346"/>
                    <a:pt x="12144" y="6232"/>
                  </a:cubicBezTo>
                  <a:lnTo>
                    <a:pt x="12714" y="5912"/>
                  </a:lnTo>
                  <a:close/>
                  <a:moveTo>
                    <a:pt x="1872" y="5958"/>
                  </a:moveTo>
                  <a:cubicBezTo>
                    <a:pt x="2101" y="6095"/>
                    <a:pt x="2329" y="6232"/>
                    <a:pt x="2557" y="6346"/>
                  </a:cubicBezTo>
                  <a:cubicBezTo>
                    <a:pt x="2374" y="6460"/>
                    <a:pt x="2192" y="6551"/>
                    <a:pt x="2009" y="6666"/>
                  </a:cubicBezTo>
                  <a:cubicBezTo>
                    <a:pt x="1781" y="6529"/>
                    <a:pt x="1530" y="6414"/>
                    <a:pt x="1302" y="6278"/>
                  </a:cubicBezTo>
                  <a:cubicBezTo>
                    <a:pt x="1484" y="6163"/>
                    <a:pt x="1690" y="6072"/>
                    <a:pt x="1872" y="5958"/>
                  </a:cubicBezTo>
                  <a:close/>
                  <a:moveTo>
                    <a:pt x="3219" y="6049"/>
                  </a:moveTo>
                  <a:cubicBezTo>
                    <a:pt x="3379" y="6141"/>
                    <a:pt x="3539" y="6232"/>
                    <a:pt x="3698" y="6323"/>
                  </a:cubicBezTo>
                  <a:lnTo>
                    <a:pt x="3790" y="6392"/>
                  </a:lnTo>
                  <a:cubicBezTo>
                    <a:pt x="3630" y="6483"/>
                    <a:pt x="3470" y="6574"/>
                    <a:pt x="3287" y="6688"/>
                  </a:cubicBezTo>
                  <a:lnTo>
                    <a:pt x="3105" y="6574"/>
                  </a:lnTo>
                  <a:cubicBezTo>
                    <a:pt x="2968" y="6506"/>
                    <a:pt x="2808" y="6414"/>
                    <a:pt x="2671" y="6346"/>
                  </a:cubicBezTo>
                  <a:cubicBezTo>
                    <a:pt x="2854" y="6232"/>
                    <a:pt x="3036" y="6141"/>
                    <a:pt x="3219" y="6049"/>
                  </a:cubicBezTo>
                  <a:close/>
                  <a:moveTo>
                    <a:pt x="4474" y="6072"/>
                  </a:moveTo>
                  <a:lnTo>
                    <a:pt x="5068" y="6414"/>
                  </a:lnTo>
                  <a:cubicBezTo>
                    <a:pt x="4885" y="6506"/>
                    <a:pt x="4725" y="6597"/>
                    <a:pt x="4566" y="6711"/>
                  </a:cubicBezTo>
                  <a:lnTo>
                    <a:pt x="3949" y="6369"/>
                  </a:lnTo>
                  <a:cubicBezTo>
                    <a:pt x="4132" y="6278"/>
                    <a:pt x="4315" y="6186"/>
                    <a:pt x="4474" y="6072"/>
                  </a:cubicBezTo>
                  <a:close/>
                  <a:moveTo>
                    <a:pt x="5753" y="6118"/>
                  </a:moveTo>
                  <a:lnTo>
                    <a:pt x="6323" y="6437"/>
                  </a:lnTo>
                  <a:lnTo>
                    <a:pt x="5890" y="6688"/>
                  </a:lnTo>
                  <a:cubicBezTo>
                    <a:pt x="5867" y="6688"/>
                    <a:pt x="5844" y="6711"/>
                    <a:pt x="5821" y="6711"/>
                  </a:cubicBezTo>
                  <a:lnTo>
                    <a:pt x="5250" y="6392"/>
                  </a:lnTo>
                  <a:lnTo>
                    <a:pt x="5753" y="6118"/>
                  </a:lnTo>
                  <a:close/>
                  <a:moveTo>
                    <a:pt x="6962" y="6163"/>
                  </a:moveTo>
                  <a:lnTo>
                    <a:pt x="7236" y="6323"/>
                  </a:lnTo>
                  <a:lnTo>
                    <a:pt x="7533" y="6483"/>
                  </a:lnTo>
                  <a:lnTo>
                    <a:pt x="7099" y="6757"/>
                  </a:lnTo>
                  <a:lnTo>
                    <a:pt x="6848" y="6597"/>
                  </a:lnTo>
                  <a:lnTo>
                    <a:pt x="6529" y="6414"/>
                  </a:lnTo>
                  <a:lnTo>
                    <a:pt x="6962" y="6163"/>
                  </a:lnTo>
                  <a:close/>
                  <a:moveTo>
                    <a:pt x="8241" y="6209"/>
                  </a:moveTo>
                  <a:lnTo>
                    <a:pt x="8811" y="6506"/>
                  </a:lnTo>
                  <a:lnTo>
                    <a:pt x="8309" y="6803"/>
                  </a:lnTo>
                  <a:lnTo>
                    <a:pt x="7738" y="6483"/>
                  </a:lnTo>
                  <a:lnTo>
                    <a:pt x="8241" y="6209"/>
                  </a:lnTo>
                  <a:close/>
                  <a:moveTo>
                    <a:pt x="9519" y="6232"/>
                  </a:moveTo>
                  <a:lnTo>
                    <a:pt x="10089" y="6529"/>
                  </a:lnTo>
                  <a:lnTo>
                    <a:pt x="9564" y="6825"/>
                  </a:lnTo>
                  <a:lnTo>
                    <a:pt x="9542" y="6825"/>
                  </a:lnTo>
                  <a:lnTo>
                    <a:pt x="9017" y="6506"/>
                  </a:lnTo>
                  <a:lnTo>
                    <a:pt x="9519" y="6232"/>
                  </a:lnTo>
                  <a:close/>
                  <a:moveTo>
                    <a:pt x="10820" y="6255"/>
                  </a:moveTo>
                  <a:cubicBezTo>
                    <a:pt x="11002" y="6346"/>
                    <a:pt x="11185" y="6460"/>
                    <a:pt x="11368" y="6551"/>
                  </a:cubicBezTo>
                  <a:lnTo>
                    <a:pt x="10820" y="6871"/>
                  </a:lnTo>
                  <a:cubicBezTo>
                    <a:pt x="10637" y="6757"/>
                    <a:pt x="10455" y="6666"/>
                    <a:pt x="10272" y="6551"/>
                  </a:cubicBezTo>
                  <a:lnTo>
                    <a:pt x="10820" y="6255"/>
                  </a:lnTo>
                  <a:close/>
                  <a:moveTo>
                    <a:pt x="640" y="6643"/>
                  </a:moveTo>
                  <a:lnTo>
                    <a:pt x="640" y="6643"/>
                  </a:lnTo>
                  <a:cubicBezTo>
                    <a:pt x="480" y="6711"/>
                    <a:pt x="320" y="6803"/>
                    <a:pt x="183" y="6894"/>
                  </a:cubicBezTo>
                  <a:cubicBezTo>
                    <a:pt x="343" y="6803"/>
                    <a:pt x="480" y="6734"/>
                    <a:pt x="640" y="6643"/>
                  </a:cubicBezTo>
                  <a:close/>
                  <a:moveTo>
                    <a:pt x="12098" y="6278"/>
                  </a:moveTo>
                  <a:cubicBezTo>
                    <a:pt x="12281" y="6369"/>
                    <a:pt x="12463" y="6483"/>
                    <a:pt x="12669" y="6574"/>
                  </a:cubicBezTo>
                  <a:lnTo>
                    <a:pt x="12281" y="6803"/>
                  </a:lnTo>
                  <a:lnTo>
                    <a:pt x="12075" y="6894"/>
                  </a:lnTo>
                  <a:cubicBezTo>
                    <a:pt x="11893" y="6803"/>
                    <a:pt x="11710" y="6688"/>
                    <a:pt x="11550" y="6597"/>
                  </a:cubicBezTo>
                  <a:lnTo>
                    <a:pt x="11778" y="6437"/>
                  </a:lnTo>
                  <a:lnTo>
                    <a:pt x="12098" y="6278"/>
                  </a:lnTo>
                  <a:close/>
                  <a:moveTo>
                    <a:pt x="1256" y="6300"/>
                  </a:moveTo>
                  <a:cubicBezTo>
                    <a:pt x="1484" y="6437"/>
                    <a:pt x="1712" y="6574"/>
                    <a:pt x="1941" y="6711"/>
                  </a:cubicBezTo>
                  <a:cubicBezTo>
                    <a:pt x="1758" y="6803"/>
                    <a:pt x="1598" y="6917"/>
                    <a:pt x="1416" y="7008"/>
                  </a:cubicBezTo>
                  <a:cubicBezTo>
                    <a:pt x="1165" y="6894"/>
                    <a:pt x="914" y="6757"/>
                    <a:pt x="685" y="6620"/>
                  </a:cubicBezTo>
                  <a:cubicBezTo>
                    <a:pt x="868" y="6506"/>
                    <a:pt x="1073" y="6414"/>
                    <a:pt x="1256" y="6300"/>
                  </a:cubicBezTo>
                  <a:close/>
                  <a:moveTo>
                    <a:pt x="2603" y="6392"/>
                  </a:moveTo>
                  <a:cubicBezTo>
                    <a:pt x="2762" y="6483"/>
                    <a:pt x="2899" y="6574"/>
                    <a:pt x="3059" y="6666"/>
                  </a:cubicBezTo>
                  <a:lnTo>
                    <a:pt x="3196" y="6734"/>
                  </a:lnTo>
                  <a:cubicBezTo>
                    <a:pt x="3036" y="6825"/>
                    <a:pt x="2854" y="6939"/>
                    <a:pt x="2694" y="7031"/>
                  </a:cubicBezTo>
                  <a:lnTo>
                    <a:pt x="2466" y="6917"/>
                  </a:lnTo>
                  <a:cubicBezTo>
                    <a:pt x="2329" y="6825"/>
                    <a:pt x="2192" y="6757"/>
                    <a:pt x="2055" y="6688"/>
                  </a:cubicBezTo>
                  <a:cubicBezTo>
                    <a:pt x="2237" y="6574"/>
                    <a:pt x="2420" y="6483"/>
                    <a:pt x="2603" y="6392"/>
                  </a:cubicBezTo>
                  <a:close/>
                  <a:moveTo>
                    <a:pt x="3858" y="6414"/>
                  </a:moveTo>
                  <a:lnTo>
                    <a:pt x="4452" y="6757"/>
                  </a:lnTo>
                  <a:cubicBezTo>
                    <a:pt x="4292" y="6848"/>
                    <a:pt x="4132" y="6962"/>
                    <a:pt x="3949" y="7054"/>
                  </a:cubicBezTo>
                  <a:lnTo>
                    <a:pt x="3333" y="6711"/>
                  </a:lnTo>
                  <a:cubicBezTo>
                    <a:pt x="3516" y="6620"/>
                    <a:pt x="3698" y="6529"/>
                    <a:pt x="3858" y="6414"/>
                  </a:cubicBezTo>
                  <a:close/>
                  <a:moveTo>
                    <a:pt x="5136" y="6460"/>
                  </a:moveTo>
                  <a:lnTo>
                    <a:pt x="5730" y="6780"/>
                  </a:lnTo>
                  <a:cubicBezTo>
                    <a:pt x="5547" y="6871"/>
                    <a:pt x="5387" y="6985"/>
                    <a:pt x="5228" y="7076"/>
                  </a:cubicBezTo>
                  <a:lnTo>
                    <a:pt x="4634" y="6734"/>
                  </a:lnTo>
                  <a:cubicBezTo>
                    <a:pt x="4794" y="6643"/>
                    <a:pt x="4977" y="6551"/>
                    <a:pt x="5136" y="6460"/>
                  </a:cubicBezTo>
                  <a:close/>
                  <a:moveTo>
                    <a:pt x="6415" y="6483"/>
                  </a:moveTo>
                  <a:lnTo>
                    <a:pt x="6780" y="6688"/>
                  </a:lnTo>
                  <a:lnTo>
                    <a:pt x="6985" y="6803"/>
                  </a:lnTo>
                  <a:lnTo>
                    <a:pt x="6620" y="7031"/>
                  </a:lnTo>
                  <a:cubicBezTo>
                    <a:pt x="6574" y="7054"/>
                    <a:pt x="6529" y="7076"/>
                    <a:pt x="6483" y="7099"/>
                  </a:cubicBezTo>
                  <a:lnTo>
                    <a:pt x="6186" y="6939"/>
                  </a:lnTo>
                  <a:lnTo>
                    <a:pt x="5912" y="6780"/>
                  </a:lnTo>
                  <a:cubicBezTo>
                    <a:pt x="5912" y="6757"/>
                    <a:pt x="5935" y="6757"/>
                    <a:pt x="5935" y="6757"/>
                  </a:cubicBezTo>
                  <a:lnTo>
                    <a:pt x="6415" y="6483"/>
                  </a:lnTo>
                  <a:close/>
                  <a:moveTo>
                    <a:pt x="7647" y="6551"/>
                  </a:moveTo>
                  <a:lnTo>
                    <a:pt x="8218" y="6871"/>
                  </a:lnTo>
                  <a:lnTo>
                    <a:pt x="7761" y="7122"/>
                  </a:lnTo>
                  <a:lnTo>
                    <a:pt x="7191" y="6803"/>
                  </a:lnTo>
                  <a:lnTo>
                    <a:pt x="7647" y="6551"/>
                  </a:lnTo>
                  <a:close/>
                  <a:moveTo>
                    <a:pt x="8925" y="6574"/>
                  </a:moveTo>
                  <a:lnTo>
                    <a:pt x="9496" y="6894"/>
                  </a:lnTo>
                  <a:lnTo>
                    <a:pt x="8971" y="7191"/>
                  </a:lnTo>
                  <a:lnTo>
                    <a:pt x="8400" y="6871"/>
                  </a:lnTo>
                  <a:lnTo>
                    <a:pt x="8925" y="6574"/>
                  </a:lnTo>
                  <a:close/>
                  <a:moveTo>
                    <a:pt x="10204" y="6597"/>
                  </a:moveTo>
                  <a:cubicBezTo>
                    <a:pt x="10386" y="6711"/>
                    <a:pt x="10569" y="6803"/>
                    <a:pt x="10774" y="6894"/>
                  </a:cubicBezTo>
                  <a:lnTo>
                    <a:pt x="10226" y="7213"/>
                  </a:lnTo>
                  <a:cubicBezTo>
                    <a:pt x="10044" y="7122"/>
                    <a:pt x="9861" y="7008"/>
                    <a:pt x="9679" y="6894"/>
                  </a:cubicBezTo>
                  <a:lnTo>
                    <a:pt x="10204" y="6597"/>
                  </a:lnTo>
                  <a:close/>
                  <a:moveTo>
                    <a:pt x="11482" y="6620"/>
                  </a:moveTo>
                  <a:cubicBezTo>
                    <a:pt x="11687" y="6711"/>
                    <a:pt x="11870" y="6825"/>
                    <a:pt x="12052" y="6917"/>
                  </a:cubicBezTo>
                  <a:lnTo>
                    <a:pt x="11482" y="7259"/>
                  </a:lnTo>
                  <a:cubicBezTo>
                    <a:pt x="11299" y="7145"/>
                    <a:pt x="11117" y="7031"/>
                    <a:pt x="10934" y="6939"/>
                  </a:cubicBezTo>
                  <a:lnTo>
                    <a:pt x="11482" y="6620"/>
                  </a:lnTo>
                  <a:close/>
                  <a:moveTo>
                    <a:pt x="1986" y="6734"/>
                  </a:moveTo>
                  <a:cubicBezTo>
                    <a:pt x="2123" y="6803"/>
                    <a:pt x="2283" y="6894"/>
                    <a:pt x="2420" y="6985"/>
                  </a:cubicBezTo>
                  <a:lnTo>
                    <a:pt x="2603" y="7076"/>
                  </a:lnTo>
                  <a:cubicBezTo>
                    <a:pt x="2420" y="7191"/>
                    <a:pt x="2260" y="7282"/>
                    <a:pt x="2078" y="7373"/>
                  </a:cubicBezTo>
                  <a:lnTo>
                    <a:pt x="1827" y="7236"/>
                  </a:lnTo>
                  <a:cubicBezTo>
                    <a:pt x="1690" y="7168"/>
                    <a:pt x="1553" y="7099"/>
                    <a:pt x="1439" y="7031"/>
                  </a:cubicBezTo>
                  <a:cubicBezTo>
                    <a:pt x="1621" y="6917"/>
                    <a:pt x="1804" y="6825"/>
                    <a:pt x="1986" y="6734"/>
                  </a:cubicBezTo>
                  <a:close/>
                  <a:moveTo>
                    <a:pt x="3242" y="6757"/>
                  </a:moveTo>
                  <a:lnTo>
                    <a:pt x="3858" y="7099"/>
                  </a:lnTo>
                  <a:cubicBezTo>
                    <a:pt x="3698" y="7213"/>
                    <a:pt x="3516" y="7305"/>
                    <a:pt x="3356" y="7396"/>
                  </a:cubicBezTo>
                  <a:lnTo>
                    <a:pt x="2717" y="7054"/>
                  </a:lnTo>
                  <a:lnTo>
                    <a:pt x="3242" y="6757"/>
                  </a:lnTo>
                  <a:close/>
                  <a:moveTo>
                    <a:pt x="4520" y="6803"/>
                  </a:moveTo>
                  <a:lnTo>
                    <a:pt x="5113" y="7145"/>
                  </a:lnTo>
                  <a:cubicBezTo>
                    <a:pt x="4954" y="7236"/>
                    <a:pt x="4794" y="7327"/>
                    <a:pt x="4634" y="7419"/>
                  </a:cubicBezTo>
                  <a:lnTo>
                    <a:pt x="4018" y="7076"/>
                  </a:lnTo>
                  <a:cubicBezTo>
                    <a:pt x="4178" y="6985"/>
                    <a:pt x="4360" y="6894"/>
                    <a:pt x="4520" y="6803"/>
                  </a:cubicBezTo>
                  <a:close/>
                  <a:moveTo>
                    <a:pt x="5798" y="6825"/>
                  </a:moveTo>
                  <a:lnTo>
                    <a:pt x="6141" y="7031"/>
                  </a:lnTo>
                  <a:lnTo>
                    <a:pt x="6392" y="7168"/>
                  </a:lnTo>
                  <a:cubicBezTo>
                    <a:pt x="6209" y="7259"/>
                    <a:pt x="6049" y="7350"/>
                    <a:pt x="5890" y="7442"/>
                  </a:cubicBezTo>
                  <a:lnTo>
                    <a:pt x="5547" y="7259"/>
                  </a:lnTo>
                  <a:lnTo>
                    <a:pt x="5296" y="7122"/>
                  </a:lnTo>
                  <a:cubicBezTo>
                    <a:pt x="5456" y="7008"/>
                    <a:pt x="5638" y="6917"/>
                    <a:pt x="5798" y="6825"/>
                  </a:cubicBezTo>
                  <a:close/>
                  <a:moveTo>
                    <a:pt x="7076" y="6871"/>
                  </a:moveTo>
                  <a:lnTo>
                    <a:pt x="7647" y="7191"/>
                  </a:lnTo>
                  <a:lnTo>
                    <a:pt x="7328" y="7373"/>
                  </a:lnTo>
                  <a:cubicBezTo>
                    <a:pt x="7259" y="7396"/>
                    <a:pt x="7213" y="7442"/>
                    <a:pt x="7145" y="7464"/>
                  </a:cubicBezTo>
                  <a:lnTo>
                    <a:pt x="6574" y="7145"/>
                  </a:lnTo>
                  <a:cubicBezTo>
                    <a:pt x="6597" y="7122"/>
                    <a:pt x="6620" y="7122"/>
                    <a:pt x="6643" y="7099"/>
                  </a:cubicBezTo>
                  <a:lnTo>
                    <a:pt x="7076" y="6871"/>
                  </a:lnTo>
                  <a:close/>
                  <a:moveTo>
                    <a:pt x="8309" y="6917"/>
                  </a:moveTo>
                  <a:lnTo>
                    <a:pt x="8880" y="7236"/>
                  </a:lnTo>
                  <a:lnTo>
                    <a:pt x="8423" y="7510"/>
                  </a:lnTo>
                  <a:lnTo>
                    <a:pt x="7853" y="7168"/>
                  </a:lnTo>
                  <a:lnTo>
                    <a:pt x="8309" y="6917"/>
                  </a:lnTo>
                  <a:close/>
                  <a:moveTo>
                    <a:pt x="9587" y="6939"/>
                  </a:moveTo>
                  <a:cubicBezTo>
                    <a:pt x="9770" y="7054"/>
                    <a:pt x="9975" y="7145"/>
                    <a:pt x="10158" y="7259"/>
                  </a:cubicBezTo>
                  <a:lnTo>
                    <a:pt x="9610" y="7556"/>
                  </a:lnTo>
                  <a:cubicBezTo>
                    <a:pt x="9427" y="7464"/>
                    <a:pt x="9268" y="7350"/>
                    <a:pt x="9085" y="7236"/>
                  </a:cubicBezTo>
                  <a:lnTo>
                    <a:pt x="9062" y="7236"/>
                  </a:lnTo>
                  <a:lnTo>
                    <a:pt x="9587" y="6939"/>
                  </a:lnTo>
                  <a:close/>
                  <a:moveTo>
                    <a:pt x="10888" y="6962"/>
                  </a:moveTo>
                  <a:cubicBezTo>
                    <a:pt x="11071" y="7054"/>
                    <a:pt x="11253" y="7168"/>
                    <a:pt x="11459" y="7259"/>
                  </a:cubicBezTo>
                  <a:lnTo>
                    <a:pt x="10865" y="7601"/>
                  </a:lnTo>
                  <a:cubicBezTo>
                    <a:pt x="10683" y="7487"/>
                    <a:pt x="10500" y="7396"/>
                    <a:pt x="10318" y="7282"/>
                  </a:cubicBezTo>
                  <a:lnTo>
                    <a:pt x="10888" y="6962"/>
                  </a:lnTo>
                  <a:close/>
                  <a:moveTo>
                    <a:pt x="2009" y="7442"/>
                  </a:moveTo>
                  <a:lnTo>
                    <a:pt x="2009" y="7442"/>
                  </a:lnTo>
                  <a:cubicBezTo>
                    <a:pt x="1827" y="7533"/>
                    <a:pt x="1667" y="7624"/>
                    <a:pt x="1507" y="7738"/>
                  </a:cubicBezTo>
                  <a:cubicBezTo>
                    <a:pt x="1667" y="7647"/>
                    <a:pt x="1849" y="7533"/>
                    <a:pt x="2009" y="7442"/>
                  </a:cubicBezTo>
                  <a:close/>
                  <a:moveTo>
                    <a:pt x="3904" y="7145"/>
                  </a:moveTo>
                  <a:lnTo>
                    <a:pt x="4520" y="7487"/>
                  </a:lnTo>
                  <a:cubicBezTo>
                    <a:pt x="4360" y="7579"/>
                    <a:pt x="4200" y="7670"/>
                    <a:pt x="4018" y="7784"/>
                  </a:cubicBezTo>
                  <a:lnTo>
                    <a:pt x="3402" y="7419"/>
                  </a:lnTo>
                  <a:cubicBezTo>
                    <a:pt x="3561" y="7327"/>
                    <a:pt x="3744" y="7236"/>
                    <a:pt x="3904" y="7145"/>
                  </a:cubicBezTo>
                  <a:close/>
                  <a:moveTo>
                    <a:pt x="5182" y="7168"/>
                  </a:moveTo>
                  <a:lnTo>
                    <a:pt x="5502" y="7350"/>
                  </a:lnTo>
                  <a:lnTo>
                    <a:pt x="5775" y="7510"/>
                  </a:lnTo>
                  <a:cubicBezTo>
                    <a:pt x="5616" y="7601"/>
                    <a:pt x="5456" y="7693"/>
                    <a:pt x="5296" y="7807"/>
                  </a:cubicBezTo>
                  <a:lnTo>
                    <a:pt x="4908" y="7579"/>
                  </a:lnTo>
                  <a:lnTo>
                    <a:pt x="4680" y="7464"/>
                  </a:lnTo>
                  <a:cubicBezTo>
                    <a:pt x="4840" y="7350"/>
                    <a:pt x="5022" y="7259"/>
                    <a:pt x="5182" y="7168"/>
                  </a:cubicBezTo>
                  <a:close/>
                  <a:moveTo>
                    <a:pt x="6460" y="7213"/>
                  </a:moveTo>
                  <a:lnTo>
                    <a:pt x="7054" y="7533"/>
                  </a:lnTo>
                  <a:cubicBezTo>
                    <a:pt x="6894" y="7624"/>
                    <a:pt x="6711" y="7738"/>
                    <a:pt x="6551" y="7830"/>
                  </a:cubicBezTo>
                  <a:lnTo>
                    <a:pt x="5958" y="7487"/>
                  </a:lnTo>
                  <a:cubicBezTo>
                    <a:pt x="6118" y="7396"/>
                    <a:pt x="6300" y="7305"/>
                    <a:pt x="6460" y="7213"/>
                  </a:cubicBezTo>
                  <a:close/>
                  <a:moveTo>
                    <a:pt x="7738" y="7236"/>
                  </a:moveTo>
                  <a:lnTo>
                    <a:pt x="8332" y="7556"/>
                  </a:lnTo>
                  <a:lnTo>
                    <a:pt x="8035" y="7716"/>
                  </a:lnTo>
                  <a:cubicBezTo>
                    <a:pt x="7967" y="7761"/>
                    <a:pt x="7875" y="7807"/>
                    <a:pt x="7807" y="7852"/>
                  </a:cubicBezTo>
                  <a:lnTo>
                    <a:pt x="7236" y="7510"/>
                  </a:lnTo>
                  <a:cubicBezTo>
                    <a:pt x="7282" y="7487"/>
                    <a:pt x="7328" y="7464"/>
                    <a:pt x="7373" y="7442"/>
                  </a:cubicBezTo>
                  <a:lnTo>
                    <a:pt x="7738" y="7236"/>
                  </a:lnTo>
                  <a:close/>
                  <a:moveTo>
                    <a:pt x="8971" y="7282"/>
                  </a:moveTo>
                  <a:lnTo>
                    <a:pt x="9039" y="7327"/>
                  </a:lnTo>
                  <a:cubicBezTo>
                    <a:pt x="9199" y="7419"/>
                    <a:pt x="9382" y="7510"/>
                    <a:pt x="9564" y="7601"/>
                  </a:cubicBezTo>
                  <a:lnTo>
                    <a:pt x="9062" y="7875"/>
                  </a:lnTo>
                  <a:cubicBezTo>
                    <a:pt x="8925" y="7807"/>
                    <a:pt x="8766" y="7716"/>
                    <a:pt x="8629" y="7624"/>
                  </a:cubicBezTo>
                  <a:lnTo>
                    <a:pt x="8492" y="7556"/>
                  </a:lnTo>
                  <a:lnTo>
                    <a:pt x="8971" y="7282"/>
                  </a:lnTo>
                  <a:close/>
                  <a:moveTo>
                    <a:pt x="10957" y="7670"/>
                  </a:moveTo>
                  <a:cubicBezTo>
                    <a:pt x="11071" y="7738"/>
                    <a:pt x="11185" y="7807"/>
                    <a:pt x="11322" y="7875"/>
                  </a:cubicBezTo>
                  <a:cubicBezTo>
                    <a:pt x="11208" y="7807"/>
                    <a:pt x="11094" y="7738"/>
                    <a:pt x="10957" y="7670"/>
                  </a:cubicBezTo>
                  <a:close/>
                  <a:moveTo>
                    <a:pt x="10272" y="7305"/>
                  </a:moveTo>
                  <a:cubicBezTo>
                    <a:pt x="10455" y="7419"/>
                    <a:pt x="10660" y="7510"/>
                    <a:pt x="10843" y="7624"/>
                  </a:cubicBezTo>
                  <a:lnTo>
                    <a:pt x="10272" y="7944"/>
                  </a:lnTo>
                  <a:cubicBezTo>
                    <a:pt x="10089" y="7830"/>
                    <a:pt x="9884" y="7738"/>
                    <a:pt x="9701" y="7624"/>
                  </a:cubicBezTo>
                  <a:lnTo>
                    <a:pt x="10272" y="7305"/>
                  </a:lnTo>
                  <a:close/>
                  <a:moveTo>
                    <a:pt x="2626" y="7099"/>
                  </a:moveTo>
                  <a:lnTo>
                    <a:pt x="3265" y="7464"/>
                  </a:lnTo>
                  <a:cubicBezTo>
                    <a:pt x="3082" y="7556"/>
                    <a:pt x="2922" y="7647"/>
                    <a:pt x="2762" y="7761"/>
                  </a:cubicBezTo>
                  <a:cubicBezTo>
                    <a:pt x="2945" y="7670"/>
                    <a:pt x="3128" y="7579"/>
                    <a:pt x="3287" y="7487"/>
                  </a:cubicBezTo>
                  <a:lnTo>
                    <a:pt x="3927" y="7830"/>
                  </a:lnTo>
                  <a:cubicBezTo>
                    <a:pt x="3744" y="7944"/>
                    <a:pt x="3584" y="8035"/>
                    <a:pt x="3424" y="8126"/>
                  </a:cubicBezTo>
                  <a:lnTo>
                    <a:pt x="2762" y="7761"/>
                  </a:lnTo>
                  <a:lnTo>
                    <a:pt x="2101" y="7396"/>
                  </a:lnTo>
                  <a:cubicBezTo>
                    <a:pt x="2283" y="7305"/>
                    <a:pt x="2466" y="7191"/>
                    <a:pt x="2626" y="7099"/>
                  </a:cubicBezTo>
                  <a:close/>
                  <a:moveTo>
                    <a:pt x="4566" y="7510"/>
                  </a:moveTo>
                  <a:lnTo>
                    <a:pt x="4862" y="7693"/>
                  </a:lnTo>
                  <a:lnTo>
                    <a:pt x="5182" y="7852"/>
                  </a:lnTo>
                  <a:cubicBezTo>
                    <a:pt x="5022" y="7967"/>
                    <a:pt x="4862" y="8058"/>
                    <a:pt x="4680" y="8149"/>
                  </a:cubicBezTo>
                  <a:lnTo>
                    <a:pt x="4269" y="7921"/>
                  </a:lnTo>
                  <a:lnTo>
                    <a:pt x="4064" y="7784"/>
                  </a:lnTo>
                  <a:cubicBezTo>
                    <a:pt x="4223" y="7693"/>
                    <a:pt x="4406" y="7601"/>
                    <a:pt x="4566" y="7510"/>
                  </a:cubicBezTo>
                  <a:close/>
                  <a:moveTo>
                    <a:pt x="5844" y="7556"/>
                  </a:moveTo>
                  <a:lnTo>
                    <a:pt x="6460" y="7875"/>
                  </a:lnTo>
                  <a:cubicBezTo>
                    <a:pt x="6278" y="7989"/>
                    <a:pt x="6118" y="8081"/>
                    <a:pt x="5958" y="8172"/>
                  </a:cubicBezTo>
                  <a:lnTo>
                    <a:pt x="5342" y="7830"/>
                  </a:lnTo>
                  <a:cubicBezTo>
                    <a:pt x="5502" y="7738"/>
                    <a:pt x="5684" y="7647"/>
                    <a:pt x="5844" y="7556"/>
                  </a:cubicBezTo>
                  <a:close/>
                  <a:moveTo>
                    <a:pt x="7122" y="7579"/>
                  </a:moveTo>
                  <a:lnTo>
                    <a:pt x="7716" y="7898"/>
                  </a:lnTo>
                  <a:cubicBezTo>
                    <a:pt x="7556" y="8012"/>
                    <a:pt x="7373" y="8104"/>
                    <a:pt x="7213" y="8195"/>
                  </a:cubicBezTo>
                  <a:lnTo>
                    <a:pt x="6620" y="7852"/>
                  </a:lnTo>
                  <a:cubicBezTo>
                    <a:pt x="6780" y="7761"/>
                    <a:pt x="6962" y="7670"/>
                    <a:pt x="7122" y="7579"/>
                  </a:cubicBezTo>
                  <a:close/>
                  <a:moveTo>
                    <a:pt x="8423" y="7601"/>
                  </a:moveTo>
                  <a:lnTo>
                    <a:pt x="8583" y="7693"/>
                  </a:lnTo>
                  <a:cubicBezTo>
                    <a:pt x="8720" y="7784"/>
                    <a:pt x="8857" y="7852"/>
                    <a:pt x="8994" y="7921"/>
                  </a:cubicBezTo>
                  <a:lnTo>
                    <a:pt x="8743" y="8058"/>
                  </a:lnTo>
                  <a:cubicBezTo>
                    <a:pt x="8651" y="8126"/>
                    <a:pt x="8560" y="8172"/>
                    <a:pt x="8469" y="8240"/>
                  </a:cubicBezTo>
                  <a:cubicBezTo>
                    <a:pt x="8309" y="8149"/>
                    <a:pt x="8149" y="8035"/>
                    <a:pt x="7989" y="7967"/>
                  </a:cubicBezTo>
                  <a:lnTo>
                    <a:pt x="7898" y="7898"/>
                  </a:lnTo>
                  <a:cubicBezTo>
                    <a:pt x="7944" y="7852"/>
                    <a:pt x="8012" y="7830"/>
                    <a:pt x="8081" y="7784"/>
                  </a:cubicBezTo>
                  <a:lnTo>
                    <a:pt x="8423" y="7601"/>
                  </a:lnTo>
                  <a:close/>
                  <a:moveTo>
                    <a:pt x="9656" y="7647"/>
                  </a:moveTo>
                  <a:cubicBezTo>
                    <a:pt x="9838" y="7761"/>
                    <a:pt x="10044" y="7852"/>
                    <a:pt x="10226" y="7967"/>
                  </a:cubicBezTo>
                  <a:lnTo>
                    <a:pt x="9701" y="8263"/>
                  </a:lnTo>
                  <a:cubicBezTo>
                    <a:pt x="9519" y="8149"/>
                    <a:pt x="9336" y="8035"/>
                    <a:pt x="9154" y="7944"/>
                  </a:cubicBezTo>
                  <a:lnTo>
                    <a:pt x="9656" y="7647"/>
                  </a:lnTo>
                  <a:close/>
                  <a:moveTo>
                    <a:pt x="3949" y="7852"/>
                  </a:moveTo>
                  <a:lnTo>
                    <a:pt x="4223" y="8012"/>
                  </a:lnTo>
                  <a:lnTo>
                    <a:pt x="4588" y="8218"/>
                  </a:lnTo>
                  <a:cubicBezTo>
                    <a:pt x="4429" y="8309"/>
                    <a:pt x="4246" y="8400"/>
                    <a:pt x="4086" y="8514"/>
                  </a:cubicBezTo>
                  <a:lnTo>
                    <a:pt x="3630" y="8240"/>
                  </a:lnTo>
                  <a:lnTo>
                    <a:pt x="3447" y="8126"/>
                  </a:lnTo>
                  <a:cubicBezTo>
                    <a:pt x="3607" y="8035"/>
                    <a:pt x="3767" y="7944"/>
                    <a:pt x="3949" y="7852"/>
                  </a:cubicBezTo>
                  <a:close/>
                  <a:moveTo>
                    <a:pt x="5228" y="7898"/>
                  </a:moveTo>
                  <a:lnTo>
                    <a:pt x="5844" y="8240"/>
                  </a:lnTo>
                  <a:cubicBezTo>
                    <a:pt x="5684" y="8332"/>
                    <a:pt x="5524" y="8423"/>
                    <a:pt x="5342" y="8537"/>
                  </a:cubicBezTo>
                  <a:lnTo>
                    <a:pt x="4725" y="8172"/>
                  </a:lnTo>
                  <a:cubicBezTo>
                    <a:pt x="4885" y="8081"/>
                    <a:pt x="5068" y="7989"/>
                    <a:pt x="5228" y="7898"/>
                  </a:cubicBezTo>
                  <a:close/>
                  <a:moveTo>
                    <a:pt x="6506" y="7921"/>
                  </a:moveTo>
                  <a:lnTo>
                    <a:pt x="7122" y="8263"/>
                  </a:lnTo>
                  <a:cubicBezTo>
                    <a:pt x="6939" y="8355"/>
                    <a:pt x="6780" y="8446"/>
                    <a:pt x="6597" y="8560"/>
                  </a:cubicBezTo>
                  <a:lnTo>
                    <a:pt x="6004" y="8195"/>
                  </a:lnTo>
                  <a:cubicBezTo>
                    <a:pt x="6163" y="8104"/>
                    <a:pt x="6346" y="8012"/>
                    <a:pt x="6506" y="7921"/>
                  </a:cubicBezTo>
                  <a:close/>
                  <a:moveTo>
                    <a:pt x="7807" y="7944"/>
                  </a:moveTo>
                  <a:lnTo>
                    <a:pt x="7944" y="8035"/>
                  </a:lnTo>
                  <a:cubicBezTo>
                    <a:pt x="8104" y="8104"/>
                    <a:pt x="8241" y="8195"/>
                    <a:pt x="8400" y="8263"/>
                  </a:cubicBezTo>
                  <a:cubicBezTo>
                    <a:pt x="8218" y="8377"/>
                    <a:pt x="8035" y="8492"/>
                    <a:pt x="7853" y="8583"/>
                  </a:cubicBezTo>
                  <a:cubicBezTo>
                    <a:pt x="7693" y="8492"/>
                    <a:pt x="7510" y="8377"/>
                    <a:pt x="7350" y="8286"/>
                  </a:cubicBezTo>
                  <a:lnTo>
                    <a:pt x="7282" y="8240"/>
                  </a:lnTo>
                  <a:cubicBezTo>
                    <a:pt x="7442" y="8149"/>
                    <a:pt x="7624" y="8035"/>
                    <a:pt x="7807" y="7944"/>
                  </a:cubicBezTo>
                  <a:close/>
                  <a:moveTo>
                    <a:pt x="9085" y="7967"/>
                  </a:moveTo>
                  <a:cubicBezTo>
                    <a:pt x="9291" y="8081"/>
                    <a:pt x="9473" y="8172"/>
                    <a:pt x="9679" y="8286"/>
                  </a:cubicBezTo>
                  <a:lnTo>
                    <a:pt x="9291" y="8514"/>
                  </a:lnTo>
                  <a:cubicBezTo>
                    <a:pt x="9222" y="8537"/>
                    <a:pt x="9176" y="8583"/>
                    <a:pt x="9108" y="8606"/>
                  </a:cubicBezTo>
                  <a:cubicBezTo>
                    <a:pt x="8925" y="8492"/>
                    <a:pt x="8720" y="8400"/>
                    <a:pt x="8537" y="8286"/>
                  </a:cubicBezTo>
                  <a:cubicBezTo>
                    <a:pt x="8629" y="8240"/>
                    <a:pt x="8697" y="8195"/>
                    <a:pt x="8788" y="8149"/>
                  </a:cubicBezTo>
                  <a:lnTo>
                    <a:pt x="9085" y="7967"/>
                  </a:lnTo>
                  <a:close/>
                  <a:moveTo>
                    <a:pt x="5890" y="8263"/>
                  </a:moveTo>
                  <a:lnTo>
                    <a:pt x="6529" y="8606"/>
                  </a:lnTo>
                  <a:cubicBezTo>
                    <a:pt x="6346" y="8697"/>
                    <a:pt x="6186" y="8811"/>
                    <a:pt x="6004" y="8902"/>
                  </a:cubicBezTo>
                  <a:lnTo>
                    <a:pt x="5387" y="8537"/>
                  </a:lnTo>
                  <a:cubicBezTo>
                    <a:pt x="5547" y="8446"/>
                    <a:pt x="5730" y="8355"/>
                    <a:pt x="5890" y="8263"/>
                  </a:cubicBezTo>
                  <a:close/>
                  <a:moveTo>
                    <a:pt x="7191" y="8286"/>
                  </a:moveTo>
                  <a:lnTo>
                    <a:pt x="7305" y="8355"/>
                  </a:lnTo>
                  <a:cubicBezTo>
                    <a:pt x="7464" y="8446"/>
                    <a:pt x="7624" y="8537"/>
                    <a:pt x="7807" y="8629"/>
                  </a:cubicBezTo>
                  <a:cubicBezTo>
                    <a:pt x="7624" y="8720"/>
                    <a:pt x="7442" y="8834"/>
                    <a:pt x="7259" y="8948"/>
                  </a:cubicBezTo>
                  <a:cubicBezTo>
                    <a:pt x="7076" y="8834"/>
                    <a:pt x="6894" y="8720"/>
                    <a:pt x="6711" y="8606"/>
                  </a:cubicBezTo>
                  <a:lnTo>
                    <a:pt x="6643" y="8583"/>
                  </a:lnTo>
                  <a:cubicBezTo>
                    <a:pt x="6825" y="8492"/>
                    <a:pt x="7008" y="8377"/>
                    <a:pt x="7191" y="8286"/>
                  </a:cubicBezTo>
                  <a:close/>
                  <a:moveTo>
                    <a:pt x="8469" y="8309"/>
                  </a:moveTo>
                  <a:cubicBezTo>
                    <a:pt x="8674" y="8423"/>
                    <a:pt x="8880" y="8537"/>
                    <a:pt x="9062" y="8629"/>
                  </a:cubicBezTo>
                  <a:cubicBezTo>
                    <a:pt x="8880" y="8743"/>
                    <a:pt x="8697" y="8857"/>
                    <a:pt x="8514" y="8971"/>
                  </a:cubicBezTo>
                  <a:cubicBezTo>
                    <a:pt x="8309" y="8857"/>
                    <a:pt x="8104" y="8743"/>
                    <a:pt x="7921" y="8629"/>
                  </a:cubicBezTo>
                  <a:cubicBezTo>
                    <a:pt x="8104" y="8514"/>
                    <a:pt x="8286" y="8423"/>
                    <a:pt x="8469" y="8309"/>
                  </a:cubicBezTo>
                  <a:close/>
                  <a:moveTo>
                    <a:pt x="4611" y="8240"/>
                  </a:moveTo>
                  <a:lnTo>
                    <a:pt x="5250" y="8583"/>
                  </a:lnTo>
                  <a:cubicBezTo>
                    <a:pt x="5091" y="8674"/>
                    <a:pt x="4908" y="8788"/>
                    <a:pt x="4748" y="8880"/>
                  </a:cubicBezTo>
                  <a:cubicBezTo>
                    <a:pt x="4931" y="8788"/>
                    <a:pt x="5113" y="8697"/>
                    <a:pt x="5273" y="8606"/>
                  </a:cubicBezTo>
                  <a:lnTo>
                    <a:pt x="5912" y="8948"/>
                  </a:lnTo>
                  <a:cubicBezTo>
                    <a:pt x="5753" y="9062"/>
                    <a:pt x="5570" y="9154"/>
                    <a:pt x="5410" y="9268"/>
                  </a:cubicBezTo>
                  <a:lnTo>
                    <a:pt x="4748" y="8880"/>
                  </a:lnTo>
                  <a:lnTo>
                    <a:pt x="4109" y="8514"/>
                  </a:lnTo>
                  <a:cubicBezTo>
                    <a:pt x="4269" y="8423"/>
                    <a:pt x="4452" y="8332"/>
                    <a:pt x="4611" y="8240"/>
                  </a:cubicBezTo>
                  <a:close/>
                  <a:moveTo>
                    <a:pt x="6574" y="8629"/>
                  </a:moveTo>
                  <a:lnTo>
                    <a:pt x="6666" y="8697"/>
                  </a:lnTo>
                  <a:cubicBezTo>
                    <a:pt x="6848" y="8788"/>
                    <a:pt x="7031" y="8880"/>
                    <a:pt x="7191" y="8971"/>
                  </a:cubicBezTo>
                  <a:cubicBezTo>
                    <a:pt x="7008" y="9085"/>
                    <a:pt x="6825" y="9176"/>
                    <a:pt x="6666" y="9290"/>
                  </a:cubicBezTo>
                  <a:cubicBezTo>
                    <a:pt x="6460" y="9176"/>
                    <a:pt x="6255" y="9062"/>
                    <a:pt x="6072" y="8948"/>
                  </a:cubicBezTo>
                  <a:lnTo>
                    <a:pt x="6026" y="8925"/>
                  </a:lnTo>
                  <a:cubicBezTo>
                    <a:pt x="6209" y="8834"/>
                    <a:pt x="6392" y="8720"/>
                    <a:pt x="6574" y="8629"/>
                  </a:cubicBezTo>
                  <a:close/>
                  <a:moveTo>
                    <a:pt x="7853" y="8651"/>
                  </a:moveTo>
                  <a:cubicBezTo>
                    <a:pt x="8058" y="8765"/>
                    <a:pt x="8263" y="8880"/>
                    <a:pt x="8469" y="8994"/>
                  </a:cubicBezTo>
                  <a:cubicBezTo>
                    <a:pt x="8286" y="9085"/>
                    <a:pt x="8104" y="9199"/>
                    <a:pt x="7898" y="9313"/>
                  </a:cubicBezTo>
                  <a:cubicBezTo>
                    <a:pt x="7693" y="9199"/>
                    <a:pt x="7510" y="9085"/>
                    <a:pt x="7305" y="8971"/>
                  </a:cubicBezTo>
                  <a:cubicBezTo>
                    <a:pt x="7487" y="8857"/>
                    <a:pt x="7670" y="8765"/>
                    <a:pt x="7853" y="8651"/>
                  </a:cubicBezTo>
                  <a:close/>
                  <a:moveTo>
                    <a:pt x="5935" y="8971"/>
                  </a:moveTo>
                  <a:lnTo>
                    <a:pt x="6026" y="9017"/>
                  </a:lnTo>
                  <a:cubicBezTo>
                    <a:pt x="6209" y="9108"/>
                    <a:pt x="6415" y="9222"/>
                    <a:pt x="6597" y="9313"/>
                  </a:cubicBezTo>
                  <a:cubicBezTo>
                    <a:pt x="6415" y="9427"/>
                    <a:pt x="6232" y="9542"/>
                    <a:pt x="6049" y="9633"/>
                  </a:cubicBezTo>
                  <a:cubicBezTo>
                    <a:pt x="5844" y="9519"/>
                    <a:pt x="5638" y="9382"/>
                    <a:pt x="5433" y="9268"/>
                  </a:cubicBezTo>
                  <a:lnTo>
                    <a:pt x="5410" y="9268"/>
                  </a:lnTo>
                  <a:cubicBezTo>
                    <a:pt x="5593" y="9176"/>
                    <a:pt x="5775" y="9062"/>
                    <a:pt x="5935" y="8971"/>
                  </a:cubicBezTo>
                  <a:close/>
                  <a:moveTo>
                    <a:pt x="7236" y="8994"/>
                  </a:moveTo>
                  <a:cubicBezTo>
                    <a:pt x="7442" y="9108"/>
                    <a:pt x="7670" y="9222"/>
                    <a:pt x="7875" y="9336"/>
                  </a:cubicBezTo>
                  <a:cubicBezTo>
                    <a:pt x="7693" y="9450"/>
                    <a:pt x="7487" y="9564"/>
                    <a:pt x="7305" y="9678"/>
                  </a:cubicBezTo>
                  <a:cubicBezTo>
                    <a:pt x="7099" y="9542"/>
                    <a:pt x="6894" y="9427"/>
                    <a:pt x="6688" y="9313"/>
                  </a:cubicBezTo>
                  <a:cubicBezTo>
                    <a:pt x="6871" y="9199"/>
                    <a:pt x="7054" y="9108"/>
                    <a:pt x="7236" y="8994"/>
                  </a:cubicBezTo>
                  <a:close/>
                  <a:moveTo>
                    <a:pt x="6004" y="9678"/>
                  </a:moveTo>
                  <a:lnTo>
                    <a:pt x="6004" y="9678"/>
                  </a:lnTo>
                  <a:cubicBezTo>
                    <a:pt x="5912" y="9724"/>
                    <a:pt x="5844" y="9770"/>
                    <a:pt x="5775" y="9815"/>
                  </a:cubicBezTo>
                  <a:cubicBezTo>
                    <a:pt x="5844" y="9770"/>
                    <a:pt x="5935" y="9724"/>
                    <a:pt x="6004" y="9678"/>
                  </a:cubicBezTo>
                  <a:close/>
                  <a:moveTo>
                    <a:pt x="10820" y="1"/>
                  </a:moveTo>
                  <a:cubicBezTo>
                    <a:pt x="11071" y="138"/>
                    <a:pt x="11299" y="275"/>
                    <a:pt x="11527" y="434"/>
                  </a:cubicBezTo>
                  <a:cubicBezTo>
                    <a:pt x="11345" y="526"/>
                    <a:pt x="11139" y="640"/>
                    <a:pt x="10957" y="754"/>
                  </a:cubicBezTo>
                  <a:cubicBezTo>
                    <a:pt x="10751" y="640"/>
                    <a:pt x="10569" y="548"/>
                    <a:pt x="10386" y="457"/>
                  </a:cubicBezTo>
                  <a:lnTo>
                    <a:pt x="10386" y="457"/>
                  </a:lnTo>
                  <a:cubicBezTo>
                    <a:pt x="10569" y="548"/>
                    <a:pt x="10751" y="663"/>
                    <a:pt x="10911" y="754"/>
                  </a:cubicBezTo>
                  <a:cubicBezTo>
                    <a:pt x="10728" y="868"/>
                    <a:pt x="10523" y="982"/>
                    <a:pt x="10340" y="1096"/>
                  </a:cubicBezTo>
                  <a:cubicBezTo>
                    <a:pt x="10135" y="982"/>
                    <a:pt x="9930" y="868"/>
                    <a:pt x="9747" y="777"/>
                  </a:cubicBezTo>
                  <a:lnTo>
                    <a:pt x="9747" y="777"/>
                  </a:lnTo>
                  <a:cubicBezTo>
                    <a:pt x="9930" y="891"/>
                    <a:pt x="10112" y="1005"/>
                    <a:pt x="10295" y="1096"/>
                  </a:cubicBezTo>
                  <a:cubicBezTo>
                    <a:pt x="10112" y="1210"/>
                    <a:pt x="9907" y="1324"/>
                    <a:pt x="9724" y="1439"/>
                  </a:cubicBezTo>
                  <a:cubicBezTo>
                    <a:pt x="9519" y="1324"/>
                    <a:pt x="9313" y="1210"/>
                    <a:pt x="9108" y="1096"/>
                  </a:cubicBezTo>
                  <a:lnTo>
                    <a:pt x="9108" y="1096"/>
                  </a:lnTo>
                  <a:cubicBezTo>
                    <a:pt x="9291" y="1210"/>
                    <a:pt x="9496" y="1324"/>
                    <a:pt x="9679" y="1439"/>
                  </a:cubicBezTo>
                  <a:cubicBezTo>
                    <a:pt x="9496" y="1553"/>
                    <a:pt x="9336" y="1644"/>
                    <a:pt x="9154" y="1735"/>
                  </a:cubicBezTo>
                  <a:lnTo>
                    <a:pt x="9108" y="1781"/>
                  </a:lnTo>
                  <a:cubicBezTo>
                    <a:pt x="8880" y="1667"/>
                    <a:pt x="8674" y="1553"/>
                    <a:pt x="8469" y="1439"/>
                  </a:cubicBezTo>
                  <a:lnTo>
                    <a:pt x="8469" y="1439"/>
                  </a:lnTo>
                  <a:cubicBezTo>
                    <a:pt x="8651" y="1553"/>
                    <a:pt x="8857" y="1667"/>
                    <a:pt x="9062" y="1781"/>
                  </a:cubicBezTo>
                  <a:lnTo>
                    <a:pt x="8492" y="2123"/>
                  </a:lnTo>
                  <a:cubicBezTo>
                    <a:pt x="8263" y="2009"/>
                    <a:pt x="8035" y="1872"/>
                    <a:pt x="7830" y="1758"/>
                  </a:cubicBezTo>
                  <a:lnTo>
                    <a:pt x="7830" y="1758"/>
                  </a:lnTo>
                  <a:cubicBezTo>
                    <a:pt x="8035" y="1895"/>
                    <a:pt x="8241" y="2009"/>
                    <a:pt x="8446" y="2123"/>
                  </a:cubicBezTo>
                  <a:lnTo>
                    <a:pt x="7875" y="2466"/>
                  </a:lnTo>
                  <a:cubicBezTo>
                    <a:pt x="7647" y="2329"/>
                    <a:pt x="7419" y="2215"/>
                    <a:pt x="7168" y="2078"/>
                  </a:cubicBezTo>
                  <a:lnTo>
                    <a:pt x="7168" y="2078"/>
                  </a:lnTo>
                  <a:cubicBezTo>
                    <a:pt x="7396" y="2215"/>
                    <a:pt x="7624" y="2352"/>
                    <a:pt x="7853" y="2489"/>
                  </a:cubicBezTo>
                  <a:lnTo>
                    <a:pt x="7259" y="2808"/>
                  </a:lnTo>
                  <a:cubicBezTo>
                    <a:pt x="7031" y="2671"/>
                    <a:pt x="6780" y="2534"/>
                    <a:pt x="6529" y="2420"/>
                  </a:cubicBezTo>
                  <a:lnTo>
                    <a:pt x="6529" y="2420"/>
                  </a:lnTo>
                  <a:cubicBezTo>
                    <a:pt x="6757" y="2557"/>
                    <a:pt x="7008" y="2694"/>
                    <a:pt x="7236" y="2831"/>
                  </a:cubicBezTo>
                  <a:lnTo>
                    <a:pt x="6643" y="3150"/>
                  </a:lnTo>
                  <a:cubicBezTo>
                    <a:pt x="6437" y="3036"/>
                    <a:pt x="6255" y="2922"/>
                    <a:pt x="6049" y="2831"/>
                  </a:cubicBezTo>
                  <a:lnTo>
                    <a:pt x="6049" y="2831"/>
                  </a:lnTo>
                  <a:cubicBezTo>
                    <a:pt x="6232" y="2945"/>
                    <a:pt x="6437" y="3059"/>
                    <a:pt x="6620" y="3173"/>
                  </a:cubicBezTo>
                  <a:lnTo>
                    <a:pt x="6141" y="3447"/>
                  </a:lnTo>
                  <a:lnTo>
                    <a:pt x="6049" y="3493"/>
                  </a:lnTo>
                  <a:cubicBezTo>
                    <a:pt x="5821" y="3379"/>
                    <a:pt x="5616" y="3265"/>
                    <a:pt x="5410" y="3150"/>
                  </a:cubicBezTo>
                  <a:lnTo>
                    <a:pt x="5410" y="3150"/>
                  </a:lnTo>
                  <a:cubicBezTo>
                    <a:pt x="5593" y="3265"/>
                    <a:pt x="5798" y="3402"/>
                    <a:pt x="6004" y="3516"/>
                  </a:cubicBezTo>
                  <a:lnTo>
                    <a:pt x="5433" y="3835"/>
                  </a:lnTo>
                  <a:cubicBezTo>
                    <a:pt x="5205" y="3721"/>
                    <a:pt x="4977" y="3607"/>
                    <a:pt x="4748" y="3470"/>
                  </a:cubicBezTo>
                  <a:lnTo>
                    <a:pt x="4748" y="3470"/>
                  </a:lnTo>
                  <a:cubicBezTo>
                    <a:pt x="4977" y="3607"/>
                    <a:pt x="5182" y="3744"/>
                    <a:pt x="5410" y="3858"/>
                  </a:cubicBezTo>
                  <a:lnTo>
                    <a:pt x="4840" y="4200"/>
                  </a:lnTo>
                  <a:cubicBezTo>
                    <a:pt x="4588" y="4063"/>
                    <a:pt x="4360" y="3927"/>
                    <a:pt x="4109" y="3812"/>
                  </a:cubicBezTo>
                  <a:lnTo>
                    <a:pt x="4109" y="3812"/>
                  </a:lnTo>
                  <a:cubicBezTo>
                    <a:pt x="4337" y="3949"/>
                    <a:pt x="4566" y="4086"/>
                    <a:pt x="4794" y="4200"/>
                  </a:cubicBezTo>
                  <a:lnTo>
                    <a:pt x="4223" y="4543"/>
                  </a:lnTo>
                  <a:cubicBezTo>
                    <a:pt x="4041" y="4452"/>
                    <a:pt x="3835" y="4337"/>
                    <a:pt x="3653" y="4246"/>
                  </a:cubicBezTo>
                  <a:lnTo>
                    <a:pt x="3653" y="4246"/>
                  </a:lnTo>
                  <a:cubicBezTo>
                    <a:pt x="3835" y="4337"/>
                    <a:pt x="4018" y="4452"/>
                    <a:pt x="4200" y="4566"/>
                  </a:cubicBezTo>
                  <a:lnTo>
                    <a:pt x="3653" y="4862"/>
                  </a:lnTo>
                  <a:cubicBezTo>
                    <a:pt x="3516" y="4771"/>
                    <a:pt x="3356" y="4703"/>
                    <a:pt x="3196" y="4611"/>
                  </a:cubicBezTo>
                  <a:lnTo>
                    <a:pt x="3196" y="4611"/>
                  </a:lnTo>
                  <a:cubicBezTo>
                    <a:pt x="3356" y="4703"/>
                    <a:pt x="3493" y="4794"/>
                    <a:pt x="3653" y="4885"/>
                  </a:cubicBezTo>
                  <a:lnTo>
                    <a:pt x="3150" y="5159"/>
                  </a:lnTo>
                  <a:cubicBezTo>
                    <a:pt x="3128" y="5182"/>
                    <a:pt x="3082" y="5182"/>
                    <a:pt x="3059" y="5205"/>
                  </a:cubicBezTo>
                  <a:cubicBezTo>
                    <a:pt x="2899" y="5113"/>
                    <a:pt x="2740" y="5022"/>
                    <a:pt x="2557" y="4954"/>
                  </a:cubicBezTo>
                  <a:lnTo>
                    <a:pt x="2557" y="4954"/>
                  </a:lnTo>
                  <a:cubicBezTo>
                    <a:pt x="2717" y="5045"/>
                    <a:pt x="2877" y="5136"/>
                    <a:pt x="3036" y="5228"/>
                  </a:cubicBezTo>
                  <a:cubicBezTo>
                    <a:pt x="2854" y="5342"/>
                    <a:pt x="2648" y="5456"/>
                    <a:pt x="2466" y="5570"/>
                  </a:cubicBezTo>
                  <a:cubicBezTo>
                    <a:pt x="2283" y="5456"/>
                    <a:pt x="2101" y="5365"/>
                    <a:pt x="1918" y="5273"/>
                  </a:cubicBezTo>
                  <a:lnTo>
                    <a:pt x="1918" y="5273"/>
                  </a:lnTo>
                  <a:cubicBezTo>
                    <a:pt x="2101" y="5387"/>
                    <a:pt x="2260" y="5479"/>
                    <a:pt x="2443" y="5570"/>
                  </a:cubicBezTo>
                  <a:cubicBezTo>
                    <a:pt x="2237" y="5684"/>
                    <a:pt x="2055" y="5798"/>
                    <a:pt x="1849" y="5912"/>
                  </a:cubicBezTo>
                  <a:cubicBezTo>
                    <a:pt x="1667" y="5821"/>
                    <a:pt x="1484" y="5707"/>
                    <a:pt x="1279" y="5593"/>
                  </a:cubicBezTo>
                  <a:lnTo>
                    <a:pt x="1279" y="5593"/>
                  </a:lnTo>
                  <a:cubicBezTo>
                    <a:pt x="1461" y="5707"/>
                    <a:pt x="1644" y="5821"/>
                    <a:pt x="1827" y="5935"/>
                  </a:cubicBezTo>
                  <a:cubicBezTo>
                    <a:pt x="1644" y="6049"/>
                    <a:pt x="1461" y="6141"/>
                    <a:pt x="1256" y="6255"/>
                  </a:cubicBezTo>
                  <a:cubicBezTo>
                    <a:pt x="1051" y="6163"/>
                    <a:pt x="845" y="6049"/>
                    <a:pt x="640" y="5935"/>
                  </a:cubicBezTo>
                  <a:lnTo>
                    <a:pt x="640" y="5935"/>
                  </a:lnTo>
                  <a:cubicBezTo>
                    <a:pt x="845" y="6049"/>
                    <a:pt x="1028" y="6163"/>
                    <a:pt x="1233" y="6278"/>
                  </a:cubicBezTo>
                  <a:cubicBezTo>
                    <a:pt x="1051" y="6392"/>
                    <a:pt x="845" y="6506"/>
                    <a:pt x="663" y="6620"/>
                  </a:cubicBezTo>
                  <a:cubicBezTo>
                    <a:pt x="434" y="6506"/>
                    <a:pt x="229" y="6369"/>
                    <a:pt x="1" y="6255"/>
                  </a:cubicBezTo>
                  <a:lnTo>
                    <a:pt x="1" y="6255"/>
                  </a:lnTo>
                  <a:cubicBezTo>
                    <a:pt x="206" y="6392"/>
                    <a:pt x="411" y="6506"/>
                    <a:pt x="640" y="6643"/>
                  </a:cubicBezTo>
                  <a:cubicBezTo>
                    <a:pt x="868" y="6780"/>
                    <a:pt x="1119" y="6917"/>
                    <a:pt x="1347" y="7054"/>
                  </a:cubicBezTo>
                  <a:cubicBezTo>
                    <a:pt x="1165" y="7168"/>
                    <a:pt x="982" y="7282"/>
                    <a:pt x="799" y="7373"/>
                  </a:cubicBezTo>
                  <a:cubicBezTo>
                    <a:pt x="982" y="7282"/>
                    <a:pt x="1165" y="7168"/>
                    <a:pt x="1370" y="7054"/>
                  </a:cubicBezTo>
                  <a:cubicBezTo>
                    <a:pt x="1507" y="7145"/>
                    <a:pt x="1644" y="7236"/>
                    <a:pt x="1781" y="7305"/>
                  </a:cubicBezTo>
                  <a:lnTo>
                    <a:pt x="2009" y="7442"/>
                  </a:lnTo>
                  <a:lnTo>
                    <a:pt x="2648" y="7807"/>
                  </a:lnTo>
                  <a:cubicBezTo>
                    <a:pt x="2511" y="7898"/>
                    <a:pt x="2352" y="7989"/>
                    <a:pt x="2215" y="8081"/>
                  </a:cubicBezTo>
                  <a:cubicBezTo>
                    <a:pt x="2374" y="7989"/>
                    <a:pt x="2511" y="7898"/>
                    <a:pt x="2671" y="7830"/>
                  </a:cubicBezTo>
                  <a:lnTo>
                    <a:pt x="3310" y="8195"/>
                  </a:lnTo>
                  <a:cubicBezTo>
                    <a:pt x="3196" y="8263"/>
                    <a:pt x="3059" y="8355"/>
                    <a:pt x="2922" y="8423"/>
                  </a:cubicBezTo>
                  <a:cubicBezTo>
                    <a:pt x="3059" y="8355"/>
                    <a:pt x="3196" y="8263"/>
                    <a:pt x="3333" y="8195"/>
                  </a:cubicBezTo>
                  <a:lnTo>
                    <a:pt x="3584" y="8332"/>
                  </a:lnTo>
                  <a:lnTo>
                    <a:pt x="3972" y="8560"/>
                  </a:lnTo>
                  <a:cubicBezTo>
                    <a:pt x="3858" y="8629"/>
                    <a:pt x="3744" y="8697"/>
                    <a:pt x="3630" y="8765"/>
                  </a:cubicBezTo>
                  <a:cubicBezTo>
                    <a:pt x="3744" y="8697"/>
                    <a:pt x="3881" y="8629"/>
                    <a:pt x="3995" y="8560"/>
                  </a:cubicBezTo>
                  <a:lnTo>
                    <a:pt x="4657" y="8925"/>
                  </a:lnTo>
                  <a:cubicBezTo>
                    <a:pt x="4543" y="8994"/>
                    <a:pt x="4452" y="9062"/>
                    <a:pt x="4337" y="9108"/>
                  </a:cubicBezTo>
                  <a:cubicBezTo>
                    <a:pt x="4452" y="9062"/>
                    <a:pt x="4566" y="8994"/>
                    <a:pt x="4657" y="8948"/>
                  </a:cubicBezTo>
                  <a:lnTo>
                    <a:pt x="5319" y="9313"/>
                  </a:lnTo>
                  <a:lnTo>
                    <a:pt x="5387" y="9336"/>
                  </a:lnTo>
                  <a:cubicBezTo>
                    <a:pt x="5593" y="9450"/>
                    <a:pt x="5798" y="9564"/>
                    <a:pt x="6004" y="9678"/>
                  </a:cubicBezTo>
                  <a:cubicBezTo>
                    <a:pt x="6232" y="9793"/>
                    <a:pt x="6460" y="9930"/>
                    <a:pt x="6666" y="10044"/>
                  </a:cubicBezTo>
                  <a:cubicBezTo>
                    <a:pt x="6551" y="10112"/>
                    <a:pt x="6437" y="10181"/>
                    <a:pt x="6300" y="10249"/>
                  </a:cubicBezTo>
                  <a:cubicBezTo>
                    <a:pt x="6437" y="10181"/>
                    <a:pt x="6551" y="10112"/>
                    <a:pt x="6688" y="10044"/>
                  </a:cubicBezTo>
                  <a:cubicBezTo>
                    <a:pt x="6871" y="10135"/>
                    <a:pt x="7030" y="10226"/>
                    <a:pt x="7212" y="10317"/>
                  </a:cubicBezTo>
                  <a:lnTo>
                    <a:pt x="7212" y="10317"/>
                  </a:lnTo>
                  <a:cubicBezTo>
                    <a:pt x="7030" y="10226"/>
                    <a:pt x="6871" y="10135"/>
                    <a:pt x="6711" y="10021"/>
                  </a:cubicBezTo>
                  <a:cubicBezTo>
                    <a:pt x="6483" y="9907"/>
                    <a:pt x="6278" y="9770"/>
                    <a:pt x="6072" y="9656"/>
                  </a:cubicBezTo>
                  <a:cubicBezTo>
                    <a:pt x="6255" y="9542"/>
                    <a:pt x="6437" y="9450"/>
                    <a:pt x="6620" y="9336"/>
                  </a:cubicBezTo>
                  <a:cubicBezTo>
                    <a:pt x="6848" y="9450"/>
                    <a:pt x="7054" y="9564"/>
                    <a:pt x="7282" y="9678"/>
                  </a:cubicBezTo>
                  <a:cubicBezTo>
                    <a:pt x="7076" y="9793"/>
                    <a:pt x="6894" y="9907"/>
                    <a:pt x="6711" y="10021"/>
                  </a:cubicBezTo>
                  <a:cubicBezTo>
                    <a:pt x="6917" y="9930"/>
                    <a:pt x="7099" y="9815"/>
                    <a:pt x="7305" y="9701"/>
                  </a:cubicBezTo>
                  <a:cubicBezTo>
                    <a:pt x="7487" y="9793"/>
                    <a:pt x="7670" y="9907"/>
                    <a:pt x="7853" y="9998"/>
                  </a:cubicBezTo>
                  <a:cubicBezTo>
                    <a:pt x="7670" y="9884"/>
                    <a:pt x="7510" y="9793"/>
                    <a:pt x="7328" y="9678"/>
                  </a:cubicBezTo>
                  <a:cubicBezTo>
                    <a:pt x="7533" y="9587"/>
                    <a:pt x="7716" y="9473"/>
                    <a:pt x="7921" y="9359"/>
                  </a:cubicBezTo>
                  <a:cubicBezTo>
                    <a:pt x="8104" y="9450"/>
                    <a:pt x="8309" y="9564"/>
                    <a:pt x="8492" y="9656"/>
                  </a:cubicBezTo>
                  <a:cubicBezTo>
                    <a:pt x="8309" y="9564"/>
                    <a:pt x="8126" y="9450"/>
                    <a:pt x="7944" y="9336"/>
                  </a:cubicBezTo>
                  <a:cubicBezTo>
                    <a:pt x="8149" y="9245"/>
                    <a:pt x="8332" y="9131"/>
                    <a:pt x="8537" y="9017"/>
                  </a:cubicBezTo>
                  <a:cubicBezTo>
                    <a:pt x="8743" y="9131"/>
                    <a:pt x="8925" y="9222"/>
                    <a:pt x="9131" y="9336"/>
                  </a:cubicBezTo>
                  <a:cubicBezTo>
                    <a:pt x="8948" y="9222"/>
                    <a:pt x="8766" y="9108"/>
                    <a:pt x="8560" y="8994"/>
                  </a:cubicBezTo>
                  <a:cubicBezTo>
                    <a:pt x="8766" y="8902"/>
                    <a:pt x="8971" y="8788"/>
                    <a:pt x="9154" y="8674"/>
                  </a:cubicBezTo>
                  <a:cubicBezTo>
                    <a:pt x="9359" y="8788"/>
                    <a:pt x="9564" y="8902"/>
                    <a:pt x="9770" y="9017"/>
                  </a:cubicBezTo>
                  <a:cubicBezTo>
                    <a:pt x="9587" y="8902"/>
                    <a:pt x="9382" y="8788"/>
                    <a:pt x="9176" y="8651"/>
                  </a:cubicBezTo>
                  <a:cubicBezTo>
                    <a:pt x="9222" y="8629"/>
                    <a:pt x="9291" y="8606"/>
                    <a:pt x="9336" y="8583"/>
                  </a:cubicBezTo>
                  <a:lnTo>
                    <a:pt x="9770" y="8332"/>
                  </a:lnTo>
                  <a:cubicBezTo>
                    <a:pt x="9975" y="8446"/>
                    <a:pt x="10204" y="8560"/>
                    <a:pt x="10409" y="8674"/>
                  </a:cubicBezTo>
                  <a:cubicBezTo>
                    <a:pt x="10204" y="8560"/>
                    <a:pt x="9998" y="8446"/>
                    <a:pt x="9793" y="8309"/>
                  </a:cubicBezTo>
                  <a:lnTo>
                    <a:pt x="10340" y="8012"/>
                  </a:lnTo>
                  <a:cubicBezTo>
                    <a:pt x="10500" y="8104"/>
                    <a:pt x="10683" y="8218"/>
                    <a:pt x="10865" y="8309"/>
                  </a:cubicBezTo>
                  <a:cubicBezTo>
                    <a:pt x="10683" y="8195"/>
                    <a:pt x="10523" y="8104"/>
                    <a:pt x="10363" y="8012"/>
                  </a:cubicBezTo>
                  <a:lnTo>
                    <a:pt x="10957" y="7670"/>
                  </a:lnTo>
                  <a:lnTo>
                    <a:pt x="11550" y="7327"/>
                  </a:lnTo>
                  <a:cubicBezTo>
                    <a:pt x="11687" y="7396"/>
                    <a:pt x="11824" y="7464"/>
                    <a:pt x="11961" y="7533"/>
                  </a:cubicBezTo>
                  <a:cubicBezTo>
                    <a:pt x="11824" y="7464"/>
                    <a:pt x="11710" y="7396"/>
                    <a:pt x="11573" y="7305"/>
                  </a:cubicBezTo>
                  <a:lnTo>
                    <a:pt x="12166" y="6985"/>
                  </a:lnTo>
                  <a:cubicBezTo>
                    <a:pt x="12303" y="7054"/>
                    <a:pt x="12463" y="7145"/>
                    <a:pt x="12600" y="7213"/>
                  </a:cubicBezTo>
                  <a:cubicBezTo>
                    <a:pt x="12463" y="7122"/>
                    <a:pt x="12326" y="7054"/>
                    <a:pt x="12189" y="6962"/>
                  </a:cubicBezTo>
                  <a:lnTo>
                    <a:pt x="12326" y="6894"/>
                  </a:lnTo>
                  <a:lnTo>
                    <a:pt x="12783" y="6643"/>
                  </a:lnTo>
                  <a:cubicBezTo>
                    <a:pt x="12943" y="6711"/>
                    <a:pt x="13080" y="6803"/>
                    <a:pt x="13239" y="6894"/>
                  </a:cubicBezTo>
                  <a:cubicBezTo>
                    <a:pt x="13102" y="6803"/>
                    <a:pt x="12943" y="6711"/>
                    <a:pt x="12806" y="6620"/>
                  </a:cubicBezTo>
                  <a:lnTo>
                    <a:pt x="13376" y="6278"/>
                  </a:lnTo>
                  <a:cubicBezTo>
                    <a:pt x="13513" y="6346"/>
                    <a:pt x="13627" y="6414"/>
                    <a:pt x="13741" y="6483"/>
                  </a:cubicBezTo>
                  <a:cubicBezTo>
                    <a:pt x="13627" y="6414"/>
                    <a:pt x="13513" y="6346"/>
                    <a:pt x="13399" y="6278"/>
                  </a:cubicBezTo>
                  <a:lnTo>
                    <a:pt x="13993" y="5935"/>
                  </a:lnTo>
                  <a:cubicBezTo>
                    <a:pt x="14129" y="6004"/>
                    <a:pt x="14244" y="6072"/>
                    <a:pt x="14381" y="6141"/>
                  </a:cubicBezTo>
                  <a:cubicBezTo>
                    <a:pt x="14266" y="6072"/>
                    <a:pt x="14129" y="6004"/>
                    <a:pt x="14015" y="5935"/>
                  </a:cubicBezTo>
                  <a:lnTo>
                    <a:pt x="14586" y="5593"/>
                  </a:lnTo>
                  <a:cubicBezTo>
                    <a:pt x="14746" y="5661"/>
                    <a:pt x="14883" y="5753"/>
                    <a:pt x="15020" y="5821"/>
                  </a:cubicBezTo>
                  <a:cubicBezTo>
                    <a:pt x="14883" y="5730"/>
                    <a:pt x="14746" y="5661"/>
                    <a:pt x="14609" y="5570"/>
                  </a:cubicBezTo>
                  <a:lnTo>
                    <a:pt x="15202" y="5250"/>
                  </a:lnTo>
                  <a:cubicBezTo>
                    <a:pt x="15362" y="5319"/>
                    <a:pt x="15499" y="5410"/>
                    <a:pt x="15659" y="5501"/>
                  </a:cubicBezTo>
                  <a:cubicBezTo>
                    <a:pt x="15522" y="5410"/>
                    <a:pt x="15362" y="5319"/>
                    <a:pt x="15225" y="5228"/>
                  </a:cubicBezTo>
                  <a:lnTo>
                    <a:pt x="15316" y="5182"/>
                  </a:lnTo>
                  <a:cubicBezTo>
                    <a:pt x="15476" y="5068"/>
                    <a:pt x="15636" y="4976"/>
                    <a:pt x="15796" y="4885"/>
                  </a:cubicBezTo>
                  <a:cubicBezTo>
                    <a:pt x="15978" y="4976"/>
                    <a:pt x="16138" y="5068"/>
                    <a:pt x="16298" y="5159"/>
                  </a:cubicBezTo>
                  <a:cubicBezTo>
                    <a:pt x="16138" y="5068"/>
                    <a:pt x="15978" y="4976"/>
                    <a:pt x="15819" y="4885"/>
                  </a:cubicBezTo>
                  <a:cubicBezTo>
                    <a:pt x="16024" y="4771"/>
                    <a:pt x="16207" y="4657"/>
                    <a:pt x="16389" y="4543"/>
                  </a:cubicBezTo>
                  <a:cubicBezTo>
                    <a:pt x="16595" y="4634"/>
                    <a:pt x="16754" y="4748"/>
                    <a:pt x="16960" y="4840"/>
                  </a:cubicBezTo>
                  <a:cubicBezTo>
                    <a:pt x="16777" y="4725"/>
                    <a:pt x="16595" y="4634"/>
                    <a:pt x="16435" y="4520"/>
                  </a:cubicBezTo>
                  <a:cubicBezTo>
                    <a:pt x="16617" y="4406"/>
                    <a:pt x="16800" y="4292"/>
                    <a:pt x="17005" y="4200"/>
                  </a:cubicBezTo>
                  <a:cubicBezTo>
                    <a:pt x="17188" y="4292"/>
                    <a:pt x="17393" y="4406"/>
                    <a:pt x="17599" y="4520"/>
                  </a:cubicBezTo>
                  <a:cubicBezTo>
                    <a:pt x="17393" y="4406"/>
                    <a:pt x="17211" y="4292"/>
                    <a:pt x="17028" y="4178"/>
                  </a:cubicBezTo>
                  <a:cubicBezTo>
                    <a:pt x="17211" y="4063"/>
                    <a:pt x="17416" y="3949"/>
                    <a:pt x="17599" y="3835"/>
                  </a:cubicBezTo>
                  <a:cubicBezTo>
                    <a:pt x="17736" y="3904"/>
                    <a:pt x="17896" y="3995"/>
                    <a:pt x="18033" y="4063"/>
                  </a:cubicBezTo>
                  <a:cubicBezTo>
                    <a:pt x="17896" y="3995"/>
                    <a:pt x="17759" y="3904"/>
                    <a:pt x="17622" y="3835"/>
                  </a:cubicBezTo>
                  <a:cubicBezTo>
                    <a:pt x="17850" y="3698"/>
                    <a:pt x="18078" y="3561"/>
                    <a:pt x="18306" y="3424"/>
                  </a:cubicBezTo>
                  <a:lnTo>
                    <a:pt x="18306" y="3424"/>
                  </a:lnTo>
                  <a:cubicBezTo>
                    <a:pt x="18055" y="3561"/>
                    <a:pt x="17827" y="3675"/>
                    <a:pt x="17599" y="3812"/>
                  </a:cubicBezTo>
                  <a:cubicBezTo>
                    <a:pt x="17393" y="3698"/>
                    <a:pt x="17188" y="3561"/>
                    <a:pt x="16983" y="3447"/>
                  </a:cubicBezTo>
                  <a:cubicBezTo>
                    <a:pt x="17234" y="3287"/>
                    <a:pt x="17508" y="3150"/>
                    <a:pt x="17759" y="2991"/>
                  </a:cubicBezTo>
                  <a:lnTo>
                    <a:pt x="17759" y="2991"/>
                  </a:lnTo>
                  <a:cubicBezTo>
                    <a:pt x="17485" y="3128"/>
                    <a:pt x="17211" y="3287"/>
                    <a:pt x="16960" y="3424"/>
                  </a:cubicBezTo>
                  <a:cubicBezTo>
                    <a:pt x="16754" y="3310"/>
                    <a:pt x="16526" y="3173"/>
                    <a:pt x="16321" y="3059"/>
                  </a:cubicBezTo>
                  <a:cubicBezTo>
                    <a:pt x="16572" y="2922"/>
                    <a:pt x="16800" y="2785"/>
                    <a:pt x="17051" y="2648"/>
                  </a:cubicBezTo>
                  <a:lnTo>
                    <a:pt x="17051" y="2648"/>
                  </a:lnTo>
                  <a:cubicBezTo>
                    <a:pt x="16800" y="2762"/>
                    <a:pt x="16549" y="2922"/>
                    <a:pt x="16298" y="3036"/>
                  </a:cubicBezTo>
                  <a:cubicBezTo>
                    <a:pt x="16298" y="3036"/>
                    <a:pt x="16275" y="3036"/>
                    <a:pt x="16252" y="3014"/>
                  </a:cubicBezTo>
                  <a:lnTo>
                    <a:pt x="15659" y="2671"/>
                  </a:lnTo>
                  <a:lnTo>
                    <a:pt x="15020" y="2306"/>
                  </a:lnTo>
                  <a:cubicBezTo>
                    <a:pt x="15225" y="2192"/>
                    <a:pt x="15408" y="2055"/>
                    <a:pt x="15613" y="1941"/>
                  </a:cubicBezTo>
                  <a:lnTo>
                    <a:pt x="15613" y="1941"/>
                  </a:lnTo>
                  <a:cubicBezTo>
                    <a:pt x="15408" y="2055"/>
                    <a:pt x="15202" y="2169"/>
                    <a:pt x="14997" y="2283"/>
                  </a:cubicBezTo>
                  <a:lnTo>
                    <a:pt x="14449" y="1986"/>
                  </a:lnTo>
                  <a:lnTo>
                    <a:pt x="14358" y="1918"/>
                  </a:lnTo>
                  <a:cubicBezTo>
                    <a:pt x="14540" y="1827"/>
                    <a:pt x="14723" y="1713"/>
                    <a:pt x="14905" y="1598"/>
                  </a:cubicBezTo>
                  <a:lnTo>
                    <a:pt x="14905" y="1598"/>
                  </a:lnTo>
                  <a:cubicBezTo>
                    <a:pt x="14723" y="1713"/>
                    <a:pt x="14517" y="1804"/>
                    <a:pt x="14335" y="1918"/>
                  </a:cubicBezTo>
                  <a:lnTo>
                    <a:pt x="13673" y="1553"/>
                  </a:lnTo>
                  <a:lnTo>
                    <a:pt x="13011" y="1187"/>
                  </a:lnTo>
                  <a:cubicBezTo>
                    <a:pt x="13169" y="1097"/>
                    <a:pt x="13328" y="1007"/>
                    <a:pt x="13486" y="916"/>
                  </a:cubicBezTo>
                  <a:lnTo>
                    <a:pt x="13486" y="916"/>
                  </a:lnTo>
                  <a:cubicBezTo>
                    <a:pt x="13328" y="1007"/>
                    <a:pt x="13169" y="1097"/>
                    <a:pt x="12988" y="1187"/>
                  </a:cubicBezTo>
                  <a:lnTo>
                    <a:pt x="12646" y="982"/>
                  </a:lnTo>
                  <a:cubicBezTo>
                    <a:pt x="12555" y="936"/>
                    <a:pt x="12440" y="868"/>
                    <a:pt x="12326" y="822"/>
                  </a:cubicBezTo>
                  <a:cubicBezTo>
                    <a:pt x="12485" y="732"/>
                    <a:pt x="12621" y="641"/>
                    <a:pt x="12779" y="550"/>
                  </a:cubicBezTo>
                  <a:lnTo>
                    <a:pt x="12779" y="550"/>
                  </a:lnTo>
                  <a:cubicBezTo>
                    <a:pt x="12621" y="641"/>
                    <a:pt x="12485" y="731"/>
                    <a:pt x="12326" y="799"/>
                  </a:cubicBezTo>
                  <a:cubicBezTo>
                    <a:pt x="12075" y="685"/>
                    <a:pt x="11824" y="548"/>
                    <a:pt x="11596" y="411"/>
                  </a:cubicBezTo>
                  <a:cubicBezTo>
                    <a:pt x="11778" y="297"/>
                    <a:pt x="11984" y="183"/>
                    <a:pt x="12166" y="69"/>
                  </a:cubicBezTo>
                  <a:lnTo>
                    <a:pt x="12166" y="69"/>
                  </a:lnTo>
                  <a:cubicBezTo>
                    <a:pt x="11961" y="183"/>
                    <a:pt x="11778" y="297"/>
                    <a:pt x="11573" y="411"/>
                  </a:cubicBezTo>
                  <a:cubicBezTo>
                    <a:pt x="11322" y="275"/>
                    <a:pt x="11071" y="138"/>
                    <a:pt x="10820" y="1"/>
                  </a:cubicBez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0" name="Google Shape;2582;p83">
              <a:extLst>
                <a:ext uri="{FF2B5EF4-FFF2-40B4-BE49-F238E27FC236}">
                  <a16:creationId xmlns:a16="http://schemas.microsoft.com/office/drawing/2014/main" id="{8969FEBA-8C56-4210-B8A0-5E69ABB3B276}"/>
                </a:ext>
              </a:extLst>
            </p:cNvPr>
            <p:cNvSpPr/>
            <p:nvPr/>
          </p:nvSpPr>
          <p:spPr>
            <a:xfrm>
              <a:off x="6008605" y="2788776"/>
              <a:ext cx="267655" cy="248936"/>
            </a:xfrm>
            <a:custGeom>
              <a:avLst/>
              <a:gdLst/>
              <a:ahLst/>
              <a:cxnLst/>
              <a:rect l="l" t="t" r="r" b="b"/>
              <a:pathLst>
                <a:path w="15514" h="14429" extrusionOk="0">
                  <a:moveTo>
                    <a:pt x="2038" y="1"/>
                  </a:moveTo>
                  <a:cubicBezTo>
                    <a:pt x="88" y="1"/>
                    <a:pt x="1" y="8729"/>
                    <a:pt x="249" y="11553"/>
                  </a:cubicBezTo>
                  <a:cubicBezTo>
                    <a:pt x="249" y="11553"/>
                    <a:pt x="3011" y="13562"/>
                    <a:pt x="9882" y="14064"/>
                  </a:cubicBezTo>
                  <a:lnTo>
                    <a:pt x="12004" y="14406"/>
                  </a:lnTo>
                  <a:cubicBezTo>
                    <a:pt x="12111" y="14421"/>
                    <a:pt x="12220" y="14429"/>
                    <a:pt x="12330" y="14429"/>
                  </a:cubicBezTo>
                  <a:cubicBezTo>
                    <a:pt x="12550" y="14429"/>
                    <a:pt x="12773" y="14398"/>
                    <a:pt x="12986" y="14338"/>
                  </a:cubicBezTo>
                  <a:cubicBezTo>
                    <a:pt x="13762" y="14086"/>
                    <a:pt x="15131" y="13584"/>
                    <a:pt x="15314" y="12808"/>
                  </a:cubicBezTo>
                  <a:cubicBezTo>
                    <a:pt x="15514" y="11938"/>
                    <a:pt x="15396" y="11125"/>
                    <a:pt x="14630" y="11125"/>
                  </a:cubicBezTo>
                  <a:cubicBezTo>
                    <a:pt x="14432" y="11125"/>
                    <a:pt x="14190" y="11180"/>
                    <a:pt x="13899" y="11302"/>
                  </a:cubicBezTo>
                  <a:lnTo>
                    <a:pt x="12461" y="11872"/>
                  </a:lnTo>
                  <a:cubicBezTo>
                    <a:pt x="12461" y="11872"/>
                    <a:pt x="11799" y="11713"/>
                    <a:pt x="12895" y="10708"/>
                  </a:cubicBezTo>
                  <a:cubicBezTo>
                    <a:pt x="13284" y="10343"/>
                    <a:pt x="13258" y="10189"/>
                    <a:pt x="13043" y="10189"/>
                  </a:cubicBezTo>
                  <a:cubicBezTo>
                    <a:pt x="12666" y="10189"/>
                    <a:pt x="11708" y="10662"/>
                    <a:pt x="11388" y="11302"/>
                  </a:cubicBezTo>
                  <a:lnTo>
                    <a:pt x="10133" y="11872"/>
                  </a:lnTo>
                  <a:lnTo>
                    <a:pt x="3262" y="9042"/>
                  </a:lnTo>
                  <a:cubicBezTo>
                    <a:pt x="3262" y="9042"/>
                    <a:pt x="4107" y="163"/>
                    <a:pt x="2098" y="3"/>
                  </a:cubicBezTo>
                  <a:cubicBezTo>
                    <a:pt x="2078" y="1"/>
                    <a:pt x="2058" y="1"/>
                    <a:pt x="2038" y="1"/>
                  </a:cubicBezTo>
                  <a:close/>
                </a:path>
              </a:pathLst>
            </a:custGeom>
            <a:solidFill>
              <a:srgbClr val="754B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1" name="Google Shape;2583;p83">
              <a:extLst>
                <a:ext uri="{FF2B5EF4-FFF2-40B4-BE49-F238E27FC236}">
                  <a16:creationId xmlns:a16="http://schemas.microsoft.com/office/drawing/2014/main" id="{718C58EA-266A-4339-A03B-6EAFC1655815}"/>
                </a:ext>
              </a:extLst>
            </p:cNvPr>
            <p:cNvSpPr/>
            <p:nvPr/>
          </p:nvSpPr>
          <p:spPr>
            <a:xfrm>
              <a:off x="6008605" y="2788776"/>
              <a:ext cx="42510" cy="206409"/>
            </a:xfrm>
            <a:custGeom>
              <a:avLst/>
              <a:gdLst/>
              <a:ahLst/>
              <a:cxnLst/>
              <a:rect l="l" t="t" r="r" b="b"/>
              <a:pathLst>
                <a:path w="2464" h="11964" extrusionOk="0">
                  <a:moveTo>
                    <a:pt x="2038" y="1"/>
                  </a:moveTo>
                  <a:cubicBezTo>
                    <a:pt x="88" y="1"/>
                    <a:pt x="1" y="8729"/>
                    <a:pt x="249" y="11553"/>
                  </a:cubicBezTo>
                  <a:cubicBezTo>
                    <a:pt x="249" y="11553"/>
                    <a:pt x="478" y="11713"/>
                    <a:pt x="980" y="11964"/>
                  </a:cubicBezTo>
                  <a:cubicBezTo>
                    <a:pt x="774" y="8882"/>
                    <a:pt x="888" y="1076"/>
                    <a:pt x="2463" y="140"/>
                  </a:cubicBezTo>
                  <a:cubicBezTo>
                    <a:pt x="2349" y="72"/>
                    <a:pt x="2235" y="3"/>
                    <a:pt x="2098" y="3"/>
                  </a:cubicBezTo>
                  <a:cubicBezTo>
                    <a:pt x="2078" y="1"/>
                    <a:pt x="2058" y="1"/>
                    <a:pt x="2038" y="1"/>
                  </a:cubicBezTo>
                  <a:close/>
                </a:path>
              </a:pathLst>
            </a:custGeom>
            <a:solidFill>
              <a:srgbClr val="5E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2" name="Google Shape;2584;p83">
              <a:extLst>
                <a:ext uri="{FF2B5EF4-FFF2-40B4-BE49-F238E27FC236}">
                  <a16:creationId xmlns:a16="http://schemas.microsoft.com/office/drawing/2014/main" id="{6D4D55A2-07A5-4E50-A247-800A22F870A2}"/>
                </a:ext>
              </a:extLst>
            </p:cNvPr>
            <p:cNvSpPr/>
            <p:nvPr/>
          </p:nvSpPr>
          <p:spPr>
            <a:xfrm>
              <a:off x="6007777" y="2785257"/>
              <a:ext cx="65387" cy="128410"/>
            </a:xfrm>
            <a:custGeom>
              <a:avLst/>
              <a:gdLst/>
              <a:ahLst/>
              <a:cxnLst/>
              <a:rect l="l" t="t" r="r" b="b"/>
              <a:pathLst>
                <a:path w="3790" h="7443" extrusionOk="0">
                  <a:moveTo>
                    <a:pt x="2144" y="0"/>
                  </a:moveTo>
                  <a:cubicBezTo>
                    <a:pt x="917" y="0"/>
                    <a:pt x="158" y="3490"/>
                    <a:pt x="1" y="6713"/>
                  </a:cubicBezTo>
                  <a:cubicBezTo>
                    <a:pt x="1073" y="6941"/>
                    <a:pt x="2603" y="7192"/>
                    <a:pt x="3653" y="7443"/>
                  </a:cubicBezTo>
                  <a:cubicBezTo>
                    <a:pt x="3790" y="4841"/>
                    <a:pt x="3630" y="116"/>
                    <a:pt x="2192" y="2"/>
                  </a:cubicBezTo>
                  <a:cubicBezTo>
                    <a:pt x="2176" y="1"/>
                    <a:pt x="2160" y="0"/>
                    <a:pt x="2144" y="0"/>
                  </a:cubicBezTo>
                  <a:close/>
                </a:path>
              </a:pathLst>
            </a:custGeom>
            <a:solidFill>
              <a:srgbClr val="F4E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3" name="Google Shape;2585;p83">
              <a:extLst>
                <a:ext uri="{FF2B5EF4-FFF2-40B4-BE49-F238E27FC236}">
                  <a16:creationId xmlns:a16="http://schemas.microsoft.com/office/drawing/2014/main" id="{FE01881A-6128-41C7-B6F2-0118AD437985}"/>
                </a:ext>
              </a:extLst>
            </p:cNvPr>
            <p:cNvSpPr/>
            <p:nvPr/>
          </p:nvSpPr>
          <p:spPr>
            <a:xfrm>
              <a:off x="6007380" y="2784497"/>
              <a:ext cx="66577" cy="129963"/>
            </a:xfrm>
            <a:custGeom>
              <a:avLst/>
              <a:gdLst/>
              <a:ahLst/>
              <a:cxnLst/>
              <a:rect l="l" t="t" r="r" b="b"/>
              <a:pathLst>
                <a:path w="3859" h="7533" extrusionOk="0">
                  <a:moveTo>
                    <a:pt x="2125" y="87"/>
                  </a:moveTo>
                  <a:cubicBezTo>
                    <a:pt x="2147" y="87"/>
                    <a:pt x="2169" y="89"/>
                    <a:pt x="2192" y="92"/>
                  </a:cubicBezTo>
                  <a:cubicBezTo>
                    <a:pt x="3607" y="206"/>
                    <a:pt x="3767" y="4908"/>
                    <a:pt x="3630" y="7418"/>
                  </a:cubicBezTo>
                  <a:cubicBezTo>
                    <a:pt x="2991" y="7281"/>
                    <a:pt x="2192" y="7122"/>
                    <a:pt x="1416" y="6985"/>
                  </a:cubicBezTo>
                  <a:cubicBezTo>
                    <a:pt x="937" y="6893"/>
                    <a:pt x="480" y="6802"/>
                    <a:pt x="69" y="6734"/>
                  </a:cubicBezTo>
                  <a:cubicBezTo>
                    <a:pt x="206" y="4109"/>
                    <a:pt x="731" y="1119"/>
                    <a:pt x="1667" y="297"/>
                  </a:cubicBezTo>
                  <a:cubicBezTo>
                    <a:pt x="1827" y="157"/>
                    <a:pt x="1969" y="87"/>
                    <a:pt x="2125" y="87"/>
                  </a:cubicBezTo>
                  <a:close/>
                  <a:moveTo>
                    <a:pt x="2215" y="0"/>
                  </a:moveTo>
                  <a:cubicBezTo>
                    <a:pt x="2009" y="0"/>
                    <a:pt x="1804" y="69"/>
                    <a:pt x="1621" y="228"/>
                  </a:cubicBezTo>
                  <a:cubicBezTo>
                    <a:pt x="663" y="1073"/>
                    <a:pt x="115" y="4109"/>
                    <a:pt x="1" y="6757"/>
                  </a:cubicBezTo>
                  <a:lnTo>
                    <a:pt x="1" y="6802"/>
                  </a:lnTo>
                  <a:lnTo>
                    <a:pt x="24" y="6802"/>
                  </a:lnTo>
                  <a:cubicBezTo>
                    <a:pt x="435" y="6893"/>
                    <a:pt x="891" y="6962"/>
                    <a:pt x="1393" y="7053"/>
                  </a:cubicBezTo>
                  <a:cubicBezTo>
                    <a:pt x="2192" y="7213"/>
                    <a:pt x="3014" y="7373"/>
                    <a:pt x="3676" y="7533"/>
                  </a:cubicBezTo>
                  <a:lnTo>
                    <a:pt x="3721" y="7533"/>
                  </a:lnTo>
                  <a:lnTo>
                    <a:pt x="3721" y="7487"/>
                  </a:lnTo>
                  <a:cubicBezTo>
                    <a:pt x="3858" y="4953"/>
                    <a:pt x="3699" y="137"/>
                    <a:pt x="2215" y="0"/>
                  </a:cubicBezTo>
                  <a:close/>
                </a:path>
              </a:pathLst>
            </a:custGeom>
            <a:solidFill>
              <a:srgbClr val="DBD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4" name="Google Shape;2586;p83">
              <a:extLst>
                <a:ext uri="{FF2B5EF4-FFF2-40B4-BE49-F238E27FC236}">
                  <a16:creationId xmlns:a16="http://schemas.microsoft.com/office/drawing/2014/main" id="{53972D85-9523-4020-99B7-8A89C657D93F}"/>
                </a:ext>
              </a:extLst>
            </p:cNvPr>
            <p:cNvSpPr/>
            <p:nvPr/>
          </p:nvSpPr>
          <p:spPr>
            <a:xfrm>
              <a:off x="5717952" y="2586163"/>
              <a:ext cx="305990" cy="315945"/>
            </a:xfrm>
            <a:custGeom>
              <a:avLst/>
              <a:gdLst/>
              <a:ahLst/>
              <a:cxnLst/>
              <a:rect l="l" t="t" r="r" b="b"/>
              <a:pathLst>
                <a:path w="17736" h="18313" extrusionOk="0">
                  <a:moveTo>
                    <a:pt x="15232" y="0"/>
                  </a:moveTo>
                  <a:cubicBezTo>
                    <a:pt x="15077" y="0"/>
                    <a:pt x="14918" y="41"/>
                    <a:pt x="14768" y="129"/>
                  </a:cubicBezTo>
                  <a:lnTo>
                    <a:pt x="457" y="8620"/>
                  </a:lnTo>
                  <a:cubicBezTo>
                    <a:pt x="183" y="8780"/>
                    <a:pt x="0" y="9100"/>
                    <a:pt x="0" y="9419"/>
                  </a:cubicBezTo>
                  <a:lnTo>
                    <a:pt x="0" y="17385"/>
                  </a:lnTo>
                  <a:cubicBezTo>
                    <a:pt x="0" y="17921"/>
                    <a:pt x="445" y="18313"/>
                    <a:pt x="929" y="18313"/>
                  </a:cubicBezTo>
                  <a:cubicBezTo>
                    <a:pt x="1084" y="18313"/>
                    <a:pt x="1243" y="18273"/>
                    <a:pt x="1393" y="18184"/>
                  </a:cubicBezTo>
                  <a:lnTo>
                    <a:pt x="15544" y="9853"/>
                  </a:lnTo>
                  <a:lnTo>
                    <a:pt x="17735" y="8552"/>
                  </a:lnTo>
                  <a:lnTo>
                    <a:pt x="16161" y="8392"/>
                  </a:lnTo>
                  <a:lnTo>
                    <a:pt x="16161" y="928"/>
                  </a:lnTo>
                  <a:cubicBezTo>
                    <a:pt x="16161" y="392"/>
                    <a:pt x="15715" y="0"/>
                    <a:pt x="15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5" name="Google Shape;2587;p83">
              <a:extLst>
                <a:ext uri="{FF2B5EF4-FFF2-40B4-BE49-F238E27FC236}">
                  <a16:creationId xmlns:a16="http://schemas.microsoft.com/office/drawing/2014/main" id="{D54597B5-E4BB-4A3B-80F8-162F5A4D28D0}"/>
                </a:ext>
              </a:extLst>
            </p:cNvPr>
            <p:cNvSpPr/>
            <p:nvPr/>
          </p:nvSpPr>
          <p:spPr>
            <a:xfrm>
              <a:off x="6231059" y="1865474"/>
              <a:ext cx="305990" cy="315652"/>
            </a:xfrm>
            <a:custGeom>
              <a:avLst/>
              <a:gdLst/>
              <a:ahLst/>
              <a:cxnLst/>
              <a:rect l="l" t="t" r="r" b="b"/>
              <a:pathLst>
                <a:path w="17736" h="18296" extrusionOk="0">
                  <a:moveTo>
                    <a:pt x="15242" y="0"/>
                  </a:moveTo>
                  <a:cubicBezTo>
                    <a:pt x="15084" y="0"/>
                    <a:pt x="14921" y="41"/>
                    <a:pt x="14769" y="132"/>
                  </a:cubicBezTo>
                  <a:lnTo>
                    <a:pt x="457" y="8600"/>
                  </a:lnTo>
                  <a:cubicBezTo>
                    <a:pt x="160" y="8783"/>
                    <a:pt x="1" y="9080"/>
                    <a:pt x="1" y="9399"/>
                  </a:cubicBezTo>
                  <a:lnTo>
                    <a:pt x="1" y="17365"/>
                  </a:lnTo>
                  <a:cubicBezTo>
                    <a:pt x="1" y="17914"/>
                    <a:pt x="440" y="18296"/>
                    <a:pt x="919" y="18296"/>
                  </a:cubicBezTo>
                  <a:cubicBezTo>
                    <a:pt x="1078" y="18296"/>
                    <a:pt x="1240" y="18255"/>
                    <a:pt x="1393" y="18164"/>
                  </a:cubicBezTo>
                  <a:lnTo>
                    <a:pt x="15545" y="9833"/>
                  </a:lnTo>
                  <a:lnTo>
                    <a:pt x="17736" y="8532"/>
                  </a:lnTo>
                  <a:lnTo>
                    <a:pt x="16161" y="8372"/>
                  </a:lnTo>
                  <a:lnTo>
                    <a:pt x="16161" y="931"/>
                  </a:lnTo>
                  <a:cubicBezTo>
                    <a:pt x="16161" y="382"/>
                    <a:pt x="15722" y="0"/>
                    <a:pt x="152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6" name="Google Shape;2588;p83">
              <a:extLst>
                <a:ext uri="{FF2B5EF4-FFF2-40B4-BE49-F238E27FC236}">
                  <a16:creationId xmlns:a16="http://schemas.microsoft.com/office/drawing/2014/main" id="{71658A4B-541A-4D79-820A-4ADDF88B1589}"/>
                </a:ext>
              </a:extLst>
            </p:cNvPr>
            <p:cNvSpPr/>
            <p:nvPr/>
          </p:nvSpPr>
          <p:spPr>
            <a:xfrm>
              <a:off x="7224993" y="2957057"/>
              <a:ext cx="304817" cy="337028"/>
            </a:xfrm>
            <a:custGeom>
              <a:avLst/>
              <a:gdLst/>
              <a:ahLst/>
              <a:cxnLst/>
              <a:rect l="l" t="t" r="r" b="b"/>
              <a:pathLst>
                <a:path w="17668" h="19535" extrusionOk="0">
                  <a:moveTo>
                    <a:pt x="16749" y="1"/>
                  </a:moveTo>
                  <a:cubicBezTo>
                    <a:pt x="16590" y="1"/>
                    <a:pt x="16428" y="42"/>
                    <a:pt x="16275" y="133"/>
                  </a:cubicBezTo>
                  <a:lnTo>
                    <a:pt x="1964" y="8601"/>
                  </a:lnTo>
                  <a:cubicBezTo>
                    <a:pt x="1667" y="8783"/>
                    <a:pt x="1507" y="9080"/>
                    <a:pt x="1507" y="9400"/>
                  </a:cubicBezTo>
                  <a:lnTo>
                    <a:pt x="1507" y="17274"/>
                  </a:lnTo>
                  <a:lnTo>
                    <a:pt x="1" y="19534"/>
                  </a:lnTo>
                  <a:lnTo>
                    <a:pt x="1" y="19534"/>
                  </a:lnTo>
                  <a:lnTo>
                    <a:pt x="2648" y="18279"/>
                  </a:lnTo>
                  <a:cubicBezTo>
                    <a:pt x="2740" y="18256"/>
                    <a:pt x="2808" y="18210"/>
                    <a:pt x="2899" y="18165"/>
                  </a:cubicBezTo>
                  <a:lnTo>
                    <a:pt x="17211" y="9742"/>
                  </a:lnTo>
                  <a:cubicBezTo>
                    <a:pt x="17485" y="9582"/>
                    <a:pt x="17667" y="9263"/>
                    <a:pt x="17667" y="8943"/>
                  </a:cubicBezTo>
                  <a:lnTo>
                    <a:pt x="17667" y="932"/>
                  </a:lnTo>
                  <a:cubicBezTo>
                    <a:pt x="17667" y="382"/>
                    <a:pt x="17228" y="1"/>
                    <a:pt x="16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7" name="Google Shape;2589;p83">
              <a:extLst>
                <a:ext uri="{FF2B5EF4-FFF2-40B4-BE49-F238E27FC236}">
                  <a16:creationId xmlns:a16="http://schemas.microsoft.com/office/drawing/2014/main" id="{478ADF0E-067C-4769-AD54-6E6831F73951}"/>
                </a:ext>
              </a:extLst>
            </p:cNvPr>
            <p:cNvSpPr/>
            <p:nvPr/>
          </p:nvSpPr>
          <p:spPr>
            <a:xfrm>
              <a:off x="5348180" y="3031139"/>
              <a:ext cx="302057" cy="338943"/>
            </a:xfrm>
            <a:custGeom>
              <a:avLst/>
              <a:gdLst/>
              <a:ahLst/>
              <a:cxnLst/>
              <a:rect l="l" t="t" r="r" b="b"/>
              <a:pathLst>
                <a:path w="17508" h="19646" extrusionOk="0">
                  <a:moveTo>
                    <a:pt x="929" y="1"/>
                  </a:moveTo>
                  <a:cubicBezTo>
                    <a:pt x="445" y="1"/>
                    <a:pt x="0" y="393"/>
                    <a:pt x="0" y="929"/>
                  </a:cubicBezTo>
                  <a:lnTo>
                    <a:pt x="0" y="8940"/>
                  </a:lnTo>
                  <a:cubicBezTo>
                    <a:pt x="0" y="9283"/>
                    <a:pt x="160" y="9579"/>
                    <a:pt x="457" y="9739"/>
                  </a:cubicBezTo>
                  <a:lnTo>
                    <a:pt x="14768" y="18185"/>
                  </a:lnTo>
                  <a:cubicBezTo>
                    <a:pt x="14837" y="18230"/>
                    <a:pt x="14928" y="18253"/>
                    <a:pt x="15019" y="18276"/>
                  </a:cubicBezTo>
                  <a:lnTo>
                    <a:pt x="15019" y="18299"/>
                  </a:lnTo>
                  <a:lnTo>
                    <a:pt x="17507" y="19645"/>
                  </a:lnTo>
                  <a:lnTo>
                    <a:pt x="16161" y="17294"/>
                  </a:lnTo>
                  <a:lnTo>
                    <a:pt x="16161" y="9420"/>
                  </a:lnTo>
                  <a:cubicBezTo>
                    <a:pt x="16161" y="9077"/>
                    <a:pt x="15978" y="8781"/>
                    <a:pt x="15704" y="8621"/>
                  </a:cubicBezTo>
                  <a:lnTo>
                    <a:pt x="1393" y="130"/>
                  </a:lnTo>
                  <a:cubicBezTo>
                    <a:pt x="1243" y="41"/>
                    <a:pt x="1084" y="1"/>
                    <a:pt x="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8" name="Google Shape;2590;p83">
              <a:extLst>
                <a:ext uri="{FF2B5EF4-FFF2-40B4-BE49-F238E27FC236}">
                  <a16:creationId xmlns:a16="http://schemas.microsoft.com/office/drawing/2014/main" id="{B62DD5DA-3C05-4313-AFDD-FCF638F67157}"/>
                </a:ext>
              </a:extLst>
            </p:cNvPr>
            <p:cNvSpPr/>
            <p:nvPr/>
          </p:nvSpPr>
          <p:spPr>
            <a:xfrm>
              <a:off x="6026289" y="3934359"/>
              <a:ext cx="97684" cy="278438"/>
            </a:xfrm>
            <a:custGeom>
              <a:avLst/>
              <a:gdLst/>
              <a:ahLst/>
              <a:cxnLst/>
              <a:rect l="l" t="t" r="r" b="b"/>
              <a:pathLst>
                <a:path w="5662" h="16139" extrusionOk="0">
                  <a:moveTo>
                    <a:pt x="2831" y="1"/>
                  </a:moveTo>
                  <a:lnTo>
                    <a:pt x="0" y="846"/>
                  </a:lnTo>
                  <a:lnTo>
                    <a:pt x="183" y="16138"/>
                  </a:lnTo>
                  <a:lnTo>
                    <a:pt x="799" y="16138"/>
                  </a:lnTo>
                  <a:lnTo>
                    <a:pt x="799" y="12601"/>
                  </a:lnTo>
                  <a:cubicBezTo>
                    <a:pt x="799" y="12601"/>
                    <a:pt x="1438" y="16138"/>
                    <a:pt x="2739" y="16138"/>
                  </a:cubicBezTo>
                  <a:lnTo>
                    <a:pt x="5661" y="16138"/>
                  </a:lnTo>
                  <a:cubicBezTo>
                    <a:pt x="5661" y="16138"/>
                    <a:pt x="5433" y="14244"/>
                    <a:pt x="4109" y="14061"/>
                  </a:cubicBezTo>
                  <a:cubicBezTo>
                    <a:pt x="1826" y="13742"/>
                    <a:pt x="2831" y="1"/>
                    <a:pt x="2831" y="1"/>
                  </a:cubicBezTo>
                  <a:close/>
                </a:path>
              </a:pathLst>
            </a:custGeom>
            <a:solidFill>
              <a:srgbClr val="5E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9" name="Google Shape;2591;p83">
              <a:extLst>
                <a:ext uri="{FF2B5EF4-FFF2-40B4-BE49-F238E27FC236}">
                  <a16:creationId xmlns:a16="http://schemas.microsoft.com/office/drawing/2014/main" id="{06BFB1D1-8757-48D7-B2CB-8E2A1899F3A2}"/>
                </a:ext>
              </a:extLst>
            </p:cNvPr>
            <p:cNvSpPr/>
            <p:nvPr/>
          </p:nvSpPr>
          <p:spPr>
            <a:xfrm>
              <a:off x="6028256" y="4104486"/>
              <a:ext cx="95717" cy="108311"/>
            </a:xfrm>
            <a:custGeom>
              <a:avLst/>
              <a:gdLst/>
              <a:ahLst/>
              <a:cxnLst/>
              <a:rect l="l" t="t" r="r" b="b"/>
              <a:pathLst>
                <a:path w="5548" h="6278" extrusionOk="0">
                  <a:moveTo>
                    <a:pt x="1" y="1"/>
                  </a:moveTo>
                  <a:lnTo>
                    <a:pt x="69" y="6277"/>
                  </a:lnTo>
                  <a:lnTo>
                    <a:pt x="685" y="6277"/>
                  </a:lnTo>
                  <a:lnTo>
                    <a:pt x="685" y="2740"/>
                  </a:lnTo>
                  <a:cubicBezTo>
                    <a:pt x="685" y="2740"/>
                    <a:pt x="1324" y="6277"/>
                    <a:pt x="2625" y="6277"/>
                  </a:cubicBezTo>
                  <a:lnTo>
                    <a:pt x="5547" y="6277"/>
                  </a:lnTo>
                  <a:cubicBezTo>
                    <a:pt x="5547" y="6277"/>
                    <a:pt x="5387" y="4999"/>
                    <a:pt x="4611" y="4429"/>
                  </a:cubicBezTo>
                  <a:cubicBezTo>
                    <a:pt x="4439" y="4445"/>
                    <a:pt x="4278" y="4452"/>
                    <a:pt x="4128" y="4452"/>
                  </a:cubicBezTo>
                  <a:cubicBezTo>
                    <a:pt x="2341" y="4452"/>
                    <a:pt x="2011" y="3351"/>
                    <a:pt x="1758" y="1667"/>
                  </a:cubicBezTo>
                  <a:cubicBezTo>
                    <a:pt x="1553" y="320"/>
                    <a:pt x="548" y="46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0" name="Google Shape;2592;p83">
              <a:extLst>
                <a:ext uri="{FF2B5EF4-FFF2-40B4-BE49-F238E27FC236}">
                  <a16:creationId xmlns:a16="http://schemas.microsoft.com/office/drawing/2014/main" id="{419A658E-1A04-415C-A5C7-B55232D7FA46}"/>
                </a:ext>
              </a:extLst>
            </p:cNvPr>
            <p:cNvSpPr/>
            <p:nvPr/>
          </p:nvSpPr>
          <p:spPr>
            <a:xfrm>
              <a:off x="6011711" y="3941847"/>
              <a:ext cx="69717" cy="146905"/>
            </a:xfrm>
            <a:custGeom>
              <a:avLst/>
              <a:gdLst/>
              <a:ahLst/>
              <a:cxnLst/>
              <a:rect l="l" t="t" r="r" b="b"/>
              <a:pathLst>
                <a:path w="4041" h="8515" extrusionOk="0">
                  <a:moveTo>
                    <a:pt x="4041" y="1"/>
                  </a:moveTo>
                  <a:lnTo>
                    <a:pt x="1" y="1758"/>
                  </a:lnTo>
                  <a:lnTo>
                    <a:pt x="663" y="8514"/>
                  </a:lnTo>
                  <a:lnTo>
                    <a:pt x="3721" y="85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rgbClr val="605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1" name="Google Shape;2593;p83">
              <a:extLst>
                <a:ext uri="{FF2B5EF4-FFF2-40B4-BE49-F238E27FC236}">
                  <a16:creationId xmlns:a16="http://schemas.microsoft.com/office/drawing/2014/main" id="{7C899649-E1FB-4EB3-B9B0-95F714144D8F}"/>
                </a:ext>
              </a:extLst>
            </p:cNvPr>
            <p:cNvSpPr/>
            <p:nvPr/>
          </p:nvSpPr>
          <p:spPr>
            <a:xfrm>
              <a:off x="5915235" y="3900113"/>
              <a:ext cx="97684" cy="278421"/>
            </a:xfrm>
            <a:custGeom>
              <a:avLst/>
              <a:gdLst/>
              <a:ahLst/>
              <a:cxnLst/>
              <a:rect l="l" t="t" r="r" b="b"/>
              <a:pathLst>
                <a:path w="5662" h="16138" extrusionOk="0">
                  <a:moveTo>
                    <a:pt x="2831" y="0"/>
                  </a:moveTo>
                  <a:lnTo>
                    <a:pt x="1" y="845"/>
                  </a:lnTo>
                  <a:lnTo>
                    <a:pt x="183" y="16138"/>
                  </a:lnTo>
                  <a:lnTo>
                    <a:pt x="800" y="16138"/>
                  </a:lnTo>
                  <a:lnTo>
                    <a:pt x="800" y="12577"/>
                  </a:lnTo>
                  <a:cubicBezTo>
                    <a:pt x="800" y="12577"/>
                    <a:pt x="1439" y="16138"/>
                    <a:pt x="2740" y="16138"/>
                  </a:cubicBezTo>
                  <a:lnTo>
                    <a:pt x="5661" y="16138"/>
                  </a:lnTo>
                  <a:cubicBezTo>
                    <a:pt x="5661" y="16138"/>
                    <a:pt x="5456" y="14220"/>
                    <a:pt x="4109" y="14038"/>
                  </a:cubicBezTo>
                  <a:cubicBezTo>
                    <a:pt x="1827" y="13741"/>
                    <a:pt x="2831" y="0"/>
                    <a:pt x="2831" y="0"/>
                  </a:cubicBezTo>
                  <a:close/>
                </a:path>
              </a:pathLst>
            </a:custGeom>
            <a:solidFill>
              <a:srgbClr val="5E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2" name="Google Shape;2594;p83">
              <a:extLst>
                <a:ext uri="{FF2B5EF4-FFF2-40B4-BE49-F238E27FC236}">
                  <a16:creationId xmlns:a16="http://schemas.microsoft.com/office/drawing/2014/main" id="{8708BE3C-ADB4-4319-951D-B4C57D81E5DA}"/>
                </a:ext>
              </a:extLst>
            </p:cNvPr>
            <p:cNvSpPr/>
            <p:nvPr/>
          </p:nvSpPr>
          <p:spPr>
            <a:xfrm>
              <a:off x="5917202" y="4070223"/>
              <a:ext cx="95717" cy="108311"/>
            </a:xfrm>
            <a:custGeom>
              <a:avLst/>
              <a:gdLst/>
              <a:ahLst/>
              <a:cxnLst/>
              <a:rect l="l" t="t" r="r" b="b"/>
              <a:pathLst>
                <a:path w="5548" h="6278" extrusionOk="0">
                  <a:moveTo>
                    <a:pt x="1" y="1"/>
                  </a:moveTo>
                  <a:lnTo>
                    <a:pt x="69" y="6278"/>
                  </a:lnTo>
                  <a:lnTo>
                    <a:pt x="686" y="6278"/>
                  </a:lnTo>
                  <a:lnTo>
                    <a:pt x="686" y="2717"/>
                  </a:lnTo>
                  <a:cubicBezTo>
                    <a:pt x="686" y="2717"/>
                    <a:pt x="1325" y="6278"/>
                    <a:pt x="2626" y="6278"/>
                  </a:cubicBezTo>
                  <a:lnTo>
                    <a:pt x="5547" y="6278"/>
                  </a:lnTo>
                  <a:cubicBezTo>
                    <a:pt x="5547" y="6278"/>
                    <a:pt x="5410" y="4999"/>
                    <a:pt x="4612" y="4429"/>
                  </a:cubicBezTo>
                  <a:cubicBezTo>
                    <a:pt x="4442" y="4445"/>
                    <a:pt x="4284" y="4452"/>
                    <a:pt x="4135" y="4452"/>
                  </a:cubicBezTo>
                  <a:cubicBezTo>
                    <a:pt x="2342" y="4452"/>
                    <a:pt x="2011" y="3330"/>
                    <a:pt x="1758" y="1644"/>
                  </a:cubicBezTo>
                  <a:cubicBezTo>
                    <a:pt x="1553" y="320"/>
                    <a:pt x="549" y="46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3" name="Google Shape;2595;p83">
              <a:extLst>
                <a:ext uri="{FF2B5EF4-FFF2-40B4-BE49-F238E27FC236}">
                  <a16:creationId xmlns:a16="http://schemas.microsoft.com/office/drawing/2014/main" id="{89820060-94F8-47FB-9D37-C68214ABE825}"/>
                </a:ext>
              </a:extLst>
            </p:cNvPr>
            <p:cNvSpPr/>
            <p:nvPr/>
          </p:nvSpPr>
          <p:spPr>
            <a:xfrm>
              <a:off x="5900674" y="3907204"/>
              <a:ext cx="69717" cy="146888"/>
            </a:xfrm>
            <a:custGeom>
              <a:avLst/>
              <a:gdLst/>
              <a:ahLst/>
              <a:cxnLst/>
              <a:rect l="l" t="t" r="r" b="b"/>
              <a:pathLst>
                <a:path w="4041" h="8514" extrusionOk="0">
                  <a:moveTo>
                    <a:pt x="4040" y="0"/>
                  </a:moveTo>
                  <a:lnTo>
                    <a:pt x="0" y="1758"/>
                  </a:lnTo>
                  <a:lnTo>
                    <a:pt x="662" y="8514"/>
                  </a:lnTo>
                  <a:lnTo>
                    <a:pt x="3721" y="8514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rgbClr val="605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4" name="Google Shape;2596;p83">
              <a:extLst>
                <a:ext uri="{FF2B5EF4-FFF2-40B4-BE49-F238E27FC236}">
                  <a16:creationId xmlns:a16="http://schemas.microsoft.com/office/drawing/2014/main" id="{E5FCE415-B277-4B7C-9AA2-AC6AE6312C3B}"/>
                </a:ext>
              </a:extLst>
            </p:cNvPr>
            <p:cNvSpPr/>
            <p:nvPr/>
          </p:nvSpPr>
          <p:spPr>
            <a:xfrm>
              <a:off x="5820329" y="3794442"/>
              <a:ext cx="178408" cy="132862"/>
            </a:xfrm>
            <a:custGeom>
              <a:avLst/>
              <a:gdLst/>
              <a:ahLst/>
              <a:cxnLst/>
              <a:rect l="l" t="t" r="r" b="b"/>
              <a:pathLst>
                <a:path w="10341" h="7701" extrusionOk="0">
                  <a:moveTo>
                    <a:pt x="6978" y="0"/>
                  </a:moveTo>
                  <a:cubicBezTo>
                    <a:pt x="4315" y="0"/>
                    <a:pt x="1" y="3249"/>
                    <a:pt x="1" y="3249"/>
                  </a:cubicBezTo>
                  <a:lnTo>
                    <a:pt x="1233" y="7700"/>
                  </a:lnTo>
                  <a:lnTo>
                    <a:pt x="10227" y="3249"/>
                  </a:lnTo>
                  <a:cubicBezTo>
                    <a:pt x="10227" y="3249"/>
                    <a:pt x="10341" y="1332"/>
                    <a:pt x="7944" y="191"/>
                  </a:cubicBezTo>
                  <a:cubicBezTo>
                    <a:pt x="7661" y="59"/>
                    <a:pt x="7334" y="0"/>
                    <a:pt x="6978" y="0"/>
                  </a:cubicBezTo>
                  <a:close/>
                </a:path>
              </a:pathLst>
            </a:custGeom>
            <a:solidFill>
              <a:srgbClr val="56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5" name="Google Shape;2597;p83">
              <a:extLst>
                <a:ext uri="{FF2B5EF4-FFF2-40B4-BE49-F238E27FC236}">
                  <a16:creationId xmlns:a16="http://schemas.microsoft.com/office/drawing/2014/main" id="{EAF03B6A-88A2-4AD5-86B7-4235041E4513}"/>
                </a:ext>
              </a:extLst>
            </p:cNvPr>
            <p:cNvSpPr/>
            <p:nvPr/>
          </p:nvSpPr>
          <p:spPr>
            <a:xfrm>
              <a:off x="5875071" y="3845526"/>
              <a:ext cx="178011" cy="132568"/>
            </a:xfrm>
            <a:custGeom>
              <a:avLst/>
              <a:gdLst/>
              <a:ahLst/>
              <a:cxnLst/>
              <a:rect l="l" t="t" r="r" b="b"/>
              <a:pathLst>
                <a:path w="10318" h="7684" extrusionOk="0">
                  <a:moveTo>
                    <a:pt x="6948" y="0"/>
                  </a:moveTo>
                  <a:cubicBezTo>
                    <a:pt x="4300" y="0"/>
                    <a:pt x="1" y="3256"/>
                    <a:pt x="1" y="3256"/>
                  </a:cubicBezTo>
                  <a:lnTo>
                    <a:pt x="1210" y="7684"/>
                  </a:lnTo>
                  <a:lnTo>
                    <a:pt x="10203" y="3256"/>
                  </a:lnTo>
                  <a:cubicBezTo>
                    <a:pt x="10203" y="3256"/>
                    <a:pt x="10318" y="1315"/>
                    <a:pt x="7921" y="197"/>
                  </a:cubicBezTo>
                  <a:cubicBezTo>
                    <a:pt x="7637" y="60"/>
                    <a:pt x="7308" y="0"/>
                    <a:pt x="6948" y="0"/>
                  </a:cubicBezTo>
                  <a:close/>
                </a:path>
              </a:pathLst>
            </a:custGeom>
            <a:solidFill>
              <a:srgbClr val="605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6" name="Google Shape;2598;p83">
              <a:extLst>
                <a:ext uri="{FF2B5EF4-FFF2-40B4-BE49-F238E27FC236}">
                  <a16:creationId xmlns:a16="http://schemas.microsoft.com/office/drawing/2014/main" id="{36038013-517F-4E40-81C8-2D56E614B13B}"/>
                </a:ext>
              </a:extLst>
            </p:cNvPr>
            <p:cNvSpPr/>
            <p:nvPr/>
          </p:nvSpPr>
          <p:spPr>
            <a:xfrm>
              <a:off x="5834114" y="3596452"/>
              <a:ext cx="250075" cy="193797"/>
            </a:xfrm>
            <a:custGeom>
              <a:avLst/>
              <a:gdLst/>
              <a:ahLst/>
              <a:cxnLst/>
              <a:rect l="l" t="t" r="r" b="b"/>
              <a:pathLst>
                <a:path w="14495" h="11233" extrusionOk="0">
                  <a:moveTo>
                    <a:pt x="1570" y="1"/>
                  </a:moveTo>
                  <a:cubicBezTo>
                    <a:pt x="1322" y="1"/>
                    <a:pt x="1079" y="114"/>
                    <a:pt x="868" y="414"/>
                  </a:cubicBezTo>
                  <a:cubicBezTo>
                    <a:pt x="1" y="1646"/>
                    <a:pt x="982" y="4796"/>
                    <a:pt x="982" y="4796"/>
                  </a:cubicBezTo>
                  <a:lnTo>
                    <a:pt x="5410" y="11233"/>
                  </a:lnTo>
                  <a:lnTo>
                    <a:pt x="14495" y="6782"/>
                  </a:lnTo>
                  <a:cubicBezTo>
                    <a:pt x="14335" y="5709"/>
                    <a:pt x="13970" y="5298"/>
                    <a:pt x="13970" y="5298"/>
                  </a:cubicBezTo>
                  <a:lnTo>
                    <a:pt x="6529" y="7946"/>
                  </a:lnTo>
                  <a:lnTo>
                    <a:pt x="3151" y="1099"/>
                  </a:lnTo>
                  <a:cubicBezTo>
                    <a:pt x="3151" y="1099"/>
                    <a:pt x="2340" y="1"/>
                    <a:pt x="1570" y="1"/>
                  </a:cubicBezTo>
                  <a:close/>
                </a:path>
              </a:pathLst>
            </a:custGeom>
            <a:solidFill>
              <a:srgbClr val="5E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7" name="Google Shape;2599;p83">
              <a:extLst>
                <a:ext uri="{FF2B5EF4-FFF2-40B4-BE49-F238E27FC236}">
                  <a16:creationId xmlns:a16="http://schemas.microsoft.com/office/drawing/2014/main" id="{449FDD09-4E4B-404A-B9DF-7FFA9A40E505}"/>
                </a:ext>
              </a:extLst>
            </p:cNvPr>
            <p:cNvSpPr/>
            <p:nvPr/>
          </p:nvSpPr>
          <p:spPr>
            <a:xfrm>
              <a:off x="6075114" y="3657146"/>
              <a:ext cx="63420" cy="56329"/>
            </a:xfrm>
            <a:custGeom>
              <a:avLst/>
              <a:gdLst/>
              <a:ahLst/>
              <a:cxnLst/>
              <a:rect l="l" t="t" r="r" b="b"/>
              <a:pathLst>
                <a:path w="3676" h="3265" extrusionOk="0">
                  <a:moveTo>
                    <a:pt x="3128" y="0"/>
                  </a:moveTo>
                  <a:lnTo>
                    <a:pt x="1279" y="342"/>
                  </a:lnTo>
                  <a:lnTo>
                    <a:pt x="1" y="1780"/>
                  </a:lnTo>
                  <a:lnTo>
                    <a:pt x="526" y="3264"/>
                  </a:lnTo>
                  <a:lnTo>
                    <a:pt x="2512" y="2419"/>
                  </a:lnTo>
                  <a:cubicBezTo>
                    <a:pt x="2512" y="2419"/>
                    <a:pt x="3059" y="2419"/>
                    <a:pt x="3310" y="2305"/>
                  </a:cubicBezTo>
                  <a:cubicBezTo>
                    <a:pt x="3562" y="2214"/>
                    <a:pt x="3516" y="2100"/>
                    <a:pt x="3516" y="2100"/>
                  </a:cubicBezTo>
                  <a:lnTo>
                    <a:pt x="2397" y="2100"/>
                  </a:lnTo>
                  <a:lnTo>
                    <a:pt x="1507" y="2419"/>
                  </a:lnTo>
                  <a:lnTo>
                    <a:pt x="1507" y="2419"/>
                  </a:lnTo>
                  <a:lnTo>
                    <a:pt x="2306" y="1895"/>
                  </a:lnTo>
                  <a:lnTo>
                    <a:pt x="3356" y="1621"/>
                  </a:lnTo>
                  <a:cubicBezTo>
                    <a:pt x="3676" y="1461"/>
                    <a:pt x="3653" y="1255"/>
                    <a:pt x="3653" y="1255"/>
                  </a:cubicBezTo>
                  <a:lnTo>
                    <a:pt x="3653" y="1255"/>
                  </a:lnTo>
                  <a:lnTo>
                    <a:pt x="2009" y="1506"/>
                  </a:lnTo>
                  <a:lnTo>
                    <a:pt x="1439" y="1780"/>
                  </a:lnTo>
                  <a:lnTo>
                    <a:pt x="1895" y="1347"/>
                  </a:lnTo>
                  <a:cubicBezTo>
                    <a:pt x="1895" y="1347"/>
                    <a:pt x="2238" y="1233"/>
                    <a:pt x="2808" y="1004"/>
                  </a:cubicBezTo>
                  <a:cubicBezTo>
                    <a:pt x="3402" y="776"/>
                    <a:pt x="3310" y="525"/>
                    <a:pt x="3310" y="525"/>
                  </a:cubicBezTo>
                  <a:lnTo>
                    <a:pt x="3310" y="525"/>
                  </a:lnTo>
                  <a:lnTo>
                    <a:pt x="1667" y="890"/>
                  </a:lnTo>
                  <a:lnTo>
                    <a:pt x="1233" y="1233"/>
                  </a:lnTo>
                  <a:lnTo>
                    <a:pt x="1233" y="1233"/>
                  </a:lnTo>
                  <a:lnTo>
                    <a:pt x="1507" y="753"/>
                  </a:lnTo>
                  <a:cubicBezTo>
                    <a:pt x="1507" y="753"/>
                    <a:pt x="2032" y="662"/>
                    <a:pt x="2603" y="479"/>
                  </a:cubicBezTo>
                  <a:cubicBezTo>
                    <a:pt x="3151" y="297"/>
                    <a:pt x="3128" y="0"/>
                    <a:pt x="3128" y="0"/>
                  </a:cubicBezTo>
                  <a:close/>
                </a:path>
              </a:pathLst>
            </a:custGeom>
            <a:solidFill>
              <a:srgbClr val="5E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8" name="Google Shape;2600;p83">
              <a:extLst>
                <a:ext uri="{FF2B5EF4-FFF2-40B4-BE49-F238E27FC236}">
                  <a16:creationId xmlns:a16="http://schemas.microsoft.com/office/drawing/2014/main" id="{670E6488-960E-43C5-B267-58F1885630A8}"/>
                </a:ext>
              </a:extLst>
            </p:cNvPr>
            <p:cNvSpPr/>
            <p:nvPr/>
          </p:nvSpPr>
          <p:spPr>
            <a:xfrm>
              <a:off x="5665177" y="3045959"/>
              <a:ext cx="168954" cy="558032"/>
            </a:xfrm>
            <a:custGeom>
              <a:avLst/>
              <a:gdLst/>
              <a:ahLst/>
              <a:cxnLst/>
              <a:rect l="l" t="t" r="r" b="b"/>
              <a:pathLst>
                <a:path w="9793" h="32345" extrusionOk="0">
                  <a:moveTo>
                    <a:pt x="7614" y="0"/>
                  </a:moveTo>
                  <a:cubicBezTo>
                    <a:pt x="7311" y="0"/>
                    <a:pt x="6597" y="2854"/>
                    <a:pt x="6597" y="2854"/>
                  </a:cubicBezTo>
                  <a:cubicBezTo>
                    <a:pt x="6597" y="2854"/>
                    <a:pt x="6825" y="138"/>
                    <a:pt x="6711" y="138"/>
                  </a:cubicBezTo>
                  <a:cubicBezTo>
                    <a:pt x="6529" y="138"/>
                    <a:pt x="6552" y="458"/>
                    <a:pt x="6552" y="458"/>
                  </a:cubicBezTo>
                  <a:lnTo>
                    <a:pt x="5981" y="4406"/>
                  </a:lnTo>
                  <a:lnTo>
                    <a:pt x="1416" y="17668"/>
                  </a:lnTo>
                  <a:cubicBezTo>
                    <a:pt x="1416" y="17668"/>
                    <a:pt x="1" y="32276"/>
                    <a:pt x="2329" y="32345"/>
                  </a:cubicBezTo>
                  <a:cubicBezTo>
                    <a:pt x="2334" y="32345"/>
                    <a:pt x="2340" y="32345"/>
                    <a:pt x="2345" y="32345"/>
                  </a:cubicBezTo>
                  <a:cubicBezTo>
                    <a:pt x="4655" y="32345"/>
                    <a:pt x="4178" y="17599"/>
                    <a:pt x="4178" y="17599"/>
                  </a:cubicBezTo>
                  <a:lnTo>
                    <a:pt x="7579" y="5068"/>
                  </a:lnTo>
                  <a:cubicBezTo>
                    <a:pt x="7579" y="5068"/>
                    <a:pt x="9793" y="2763"/>
                    <a:pt x="9564" y="2535"/>
                  </a:cubicBezTo>
                  <a:cubicBezTo>
                    <a:pt x="9547" y="2513"/>
                    <a:pt x="9520" y="2503"/>
                    <a:pt x="9486" y="2503"/>
                  </a:cubicBezTo>
                  <a:cubicBezTo>
                    <a:pt x="9128" y="2503"/>
                    <a:pt x="7967" y="3608"/>
                    <a:pt x="7967" y="3608"/>
                  </a:cubicBezTo>
                  <a:cubicBezTo>
                    <a:pt x="7967" y="3608"/>
                    <a:pt x="9405" y="640"/>
                    <a:pt x="9108" y="617"/>
                  </a:cubicBezTo>
                  <a:cubicBezTo>
                    <a:pt x="9106" y="617"/>
                    <a:pt x="9103" y="617"/>
                    <a:pt x="9101" y="617"/>
                  </a:cubicBezTo>
                  <a:cubicBezTo>
                    <a:pt x="8813" y="617"/>
                    <a:pt x="7647" y="3151"/>
                    <a:pt x="7647" y="3151"/>
                  </a:cubicBezTo>
                  <a:cubicBezTo>
                    <a:pt x="7647" y="3151"/>
                    <a:pt x="8811" y="1"/>
                    <a:pt x="8583" y="1"/>
                  </a:cubicBezTo>
                  <a:cubicBezTo>
                    <a:pt x="8378" y="1"/>
                    <a:pt x="7054" y="3014"/>
                    <a:pt x="7054" y="3014"/>
                  </a:cubicBezTo>
                  <a:cubicBezTo>
                    <a:pt x="7054" y="3014"/>
                    <a:pt x="7921" y="47"/>
                    <a:pt x="7624" y="1"/>
                  </a:cubicBezTo>
                  <a:cubicBezTo>
                    <a:pt x="7621" y="0"/>
                    <a:pt x="7617" y="0"/>
                    <a:pt x="7614" y="0"/>
                  </a:cubicBezTo>
                  <a:close/>
                </a:path>
              </a:pathLst>
            </a:custGeom>
            <a:solidFill>
              <a:srgbClr val="5E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9" name="Google Shape;2601;p83">
              <a:extLst>
                <a:ext uri="{FF2B5EF4-FFF2-40B4-BE49-F238E27FC236}">
                  <a16:creationId xmlns:a16="http://schemas.microsoft.com/office/drawing/2014/main" id="{2C76D430-842A-4775-8507-6E1F38021AB7}"/>
                </a:ext>
              </a:extLst>
            </p:cNvPr>
            <p:cNvSpPr/>
            <p:nvPr/>
          </p:nvSpPr>
          <p:spPr>
            <a:xfrm>
              <a:off x="5665177" y="3540882"/>
              <a:ext cx="223299" cy="308043"/>
            </a:xfrm>
            <a:custGeom>
              <a:avLst/>
              <a:gdLst/>
              <a:ahLst/>
              <a:cxnLst/>
              <a:rect l="l" t="t" r="r" b="b"/>
              <a:pathLst>
                <a:path w="12943" h="17855" extrusionOk="0">
                  <a:moveTo>
                    <a:pt x="4988" y="1"/>
                  </a:moveTo>
                  <a:cubicBezTo>
                    <a:pt x="4091" y="1"/>
                    <a:pt x="1498" y="109"/>
                    <a:pt x="822" y="1329"/>
                  </a:cubicBezTo>
                  <a:cubicBezTo>
                    <a:pt x="1" y="2836"/>
                    <a:pt x="480" y="12811"/>
                    <a:pt x="480" y="12811"/>
                  </a:cubicBezTo>
                  <a:lnTo>
                    <a:pt x="10112" y="17855"/>
                  </a:lnTo>
                  <a:lnTo>
                    <a:pt x="12943" y="4320"/>
                  </a:lnTo>
                  <a:lnTo>
                    <a:pt x="9701" y="1329"/>
                  </a:lnTo>
                  <a:lnTo>
                    <a:pt x="5296" y="6"/>
                  </a:lnTo>
                  <a:cubicBezTo>
                    <a:pt x="5296" y="6"/>
                    <a:pt x="5181" y="1"/>
                    <a:pt x="49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0" name="Google Shape;2602;p83">
              <a:extLst>
                <a:ext uri="{FF2B5EF4-FFF2-40B4-BE49-F238E27FC236}">
                  <a16:creationId xmlns:a16="http://schemas.microsoft.com/office/drawing/2014/main" id="{2ABB8D14-EEC1-4AB4-89D3-4CC832DFC46D}"/>
                </a:ext>
              </a:extLst>
            </p:cNvPr>
            <p:cNvSpPr/>
            <p:nvPr/>
          </p:nvSpPr>
          <p:spPr>
            <a:xfrm>
              <a:off x="5665177" y="3550819"/>
              <a:ext cx="178408" cy="298106"/>
            </a:xfrm>
            <a:custGeom>
              <a:avLst/>
              <a:gdLst/>
              <a:ahLst/>
              <a:cxnLst/>
              <a:rect l="l" t="t" r="r" b="b"/>
              <a:pathLst>
                <a:path w="10341" h="17279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325" y="183"/>
                    <a:pt x="1005" y="434"/>
                    <a:pt x="822" y="753"/>
                  </a:cubicBezTo>
                  <a:cubicBezTo>
                    <a:pt x="1" y="2260"/>
                    <a:pt x="480" y="12235"/>
                    <a:pt x="480" y="12235"/>
                  </a:cubicBezTo>
                  <a:lnTo>
                    <a:pt x="10112" y="17279"/>
                  </a:lnTo>
                  <a:lnTo>
                    <a:pt x="10341" y="16138"/>
                  </a:lnTo>
                  <a:lnTo>
                    <a:pt x="1370" y="11436"/>
                  </a:lnTo>
                  <a:cubicBezTo>
                    <a:pt x="1370" y="11436"/>
                    <a:pt x="914" y="1598"/>
                    <a:pt x="1713" y="0"/>
                  </a:cubicBezTo>
                  <a:close/>
                </a:path>
              </a:pathLst>
            </a:custGeom>
            <a:solidFill>
              <a:srgbClr val="F9AE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1" name="Google Shape;2603;p83">
              <a:extLst>
                <a:ext uri="{FF2B5EF4-FFF2-40B4-BE49-F238E27FC236}">
                  <a16:creationId xmlns:a16="http://schemas.microsoft.com/office/drawing/2014/main" id="{1A2C243A-9333-4280-AC1B-5716F819C390}"/>
                </a:ext>
              </a:extLst>
            </p:cNvPr>
            <p:cNvSpPr/>
            <p:nvPr/>
          </p:nvSpPr>
          <p:spPr>
            <a:xfrm>
              <a:off x="5838444" y="3589948"/>
              <a:ext cx="85866" cy="130653"/>
            </a:xfrm>
            <a:custGeom>
              <a:avLst/>
              <a:gdLst/>
              <a:ahLst/>
              <a:cxnLst/>
              <a:rect l="l" t="t" r="r" b="b"/>
              <a:pathLst>
                <a:path w="4977" h="7573" extrusionOk="0">
                  <a:moveTo>
                    <a:pt x="2516" y="0"/>
                  </a:moveTo>
                  <a:cubicBezTo>
                    <a:pt x="1685" y="0"/>
                    <a:pt x="806" y="233"/>
                    <a:pt x="457" y="996"/>
                  </a:cubicBezTo>
                  <a:cubicBezTo>
                    <a:pt x="1" y="1978"/>
                    <a:pt x="69" y="3461"/>
                    <a:pt x="275" y="4488"/>
                  </a:cubicBezTo>
                  <a:cubicBezTo>
                    <a:pt x="412" y="5310"/>
                    <a:pt x="708" y="6086"/>
                    <a:pt x="1165" y="6794"/>
                  </a:cubicBezTo>
                  <a:cubicBezTo>
                    <a:pt x="1370" y="7159"/>
                    <a:pt x="1667" y="7524"/>
                    <a:pt x="2078" y="7570"/>
                  </a:cubicBezTo>
                  <a:cubicBezTo>
                    <a:pt x="2098" y="7572"/>
                    <a:pt x="2118" y="7572"/>
                    <a:pt x="2138" y="7572"/>
                  </a:cubicBezTo>
                  <a:cubicBezTo>
                    <a:pt x="2391" y="7572"/>
                    <a:pt x="2637" y="7441"/>
                    <a:pt x="2785" y="7250"/>
                  </a:cubicBezTo>
                  <a:cubicBezTo>
                    <a:pt x="2945" y="7022"/>
                    <a:pt x="2968" y="6703"/>
                    <a:pt x="2854" y="6474"/>
                  </a:cubicBezTo>
                  <a:lnTo>
                    <a:pt x="2854" y="6474"/>
                  </a:lnTo>
                  <a:cubicBezTo>
                    <a:pt x="2937" y="6505"/>
                    <a:pt x="3023" y="6520"/>
                    <a:pt x="3110" y="6520"/>
                  </a:cubicBezTo>
                  <a:cubicBezTo>
                    <a:pt x="3404" y="6520"/>
                    <a:pt x="3699" y="6351"/>
                    <a:pt x="3858" y="6086"/>
                  </a:cubicBezTo>
                  <a:cubicBezTo>
                    <a:pt x="4041" y="5767"/>
                    <a:pt x="3927" y="5287"/>
                    <a:pt x="3630" y="5059"/>
                  </a:cubicBezTo>
                  <a:cubicBezTo>
                    <a:pt x="4064" y="5059"/>
                    <a:pt x="4497" y="4854"/>
                    <a:pt x="4748" y="4534"/>
                  </a:cubicBezTo>
                  <a:cubicBezTo>
                    <a:pt x="4840" y="4397"/>
                    <a:pt x="4931" y="4260"/>
                    <a:pt x="4931" y="4123"/>
                  </a:cubicBezTo>
                  <a:cubicBezTo>
                    <a:pt x="4977" y="3712"/>
                    <a:pt x="4566" y="3393"/>
                    <a:pt x="4223" y="3187"/>
                  </a:cubicBezTo>
                  <a:cubicBezTo>
                    <a:pt x="4566" y="3028"/>
                    <a:pt x="4794" y="2640"/>
                    <a:pt x="4748" y="2252"/>
                  </a:cubicBezTo>
                  <a:cubicBezTo>
                    <a:pt x="4726" y="1864"/>
                    <a:pt x="4406" y="1521"/>
                    <a:pt x="4041" y="1453"/>
                  </a:cubicBezTo>
                  <a:cubicBezTo>
                    <a:pt x="4109" y="1019"/>
                    <a:pt x="4178" y="494"/>
                    <a:pt x="3813" y="243"/>
                  </a:cubicBezTo>
                  <a:cubicBezTo>
                    <a:pt x="3698" y="152"/>
                    <a:pt x="3539" y="106"/>
                    <a:pt x="3402" y="83"/>
                  </a:cubicBezTo>
                  <a:cubicBezTo>
                    <a:pt x="3134" y="33"/>
                    <a:pt x="2828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2" name="Google Shape;2604;p83">
              <a:extLst>
                <a:ext uri="{FF2B5EF4-FFF2-40B4-BE49-F238E27FC236}">
                  <a16:creationId xmlns:a16="http://schemas.microsoft.com/office/drawing/2014/main" id="{5891BD2C-1C7C-437F-B549-4B73BABF0AE1}"/>
                </a:ext>
              </a:extLst>
            </p:cNvPr>
            <p:cNvSpPr/>
            <p:nvPr/>
          </p:nvSpPr>
          <p:spPr>
            <a:xfrm>
              <a:off x="5639574" y="3488624"/>
              <a:ext cx="118162" cy="104447"/>
            </a:xfrm>
            <a:custGeom>
              <a:avLst/>
              <a:gdLst/>
              <a:ahLst/>
              <a:cxnLst/>
              <a:rect l="l" t="t" r="r" b="b"/>
              <a:pathLst>
                <a:path w="6849" h="6054" extrusionOk="0">
                  <a:moveTo>
                    <a:pt x="4503" y="0"/>
                  </a:moveTo>
                  <a:cubicBezTo>
                    <a:pt x="4440" y="0"/>
                    <a:pt x="4377" y="7"/>
                    <a:pt x="4315" y="22"/>
                  </a:cubicBezTo>
                  <a:cubicBezTo>
                    <a:pt x="3950" y="113"/>
                    <a:pt x="3676" y="501"/>
                    <a:pt x="3699" y="889"/>
                  </a:cubicBezTo>
                  <a:cubicBezTo>
                    <a:pt x="3453" y="602"/>
                    <a:pt x="3078" y="426"/>
                    <a:pt x="2690" y="426"/>
                  </a:cubicBezTo>
                  <a:cubicBezTo>
                    <a:pt x="2646" y="426"/>
                    <a:pt x="2602" y="428"/>
                    <a:pt x="2557" y="432"/>
                  </a:cubicBezTo>
                  <a:cubicBezTo>
                    <a:pt x="2398" y="432"/>
                    <a:pt x="2261" y="478"/>
                    <a:pt x="2124" y="569"/>
                  </a:cubicBezTo>
                  <a:cubicBezTo>
                    <a:pt x="1804" y="821"/>
                    <a:pt x="1850" y="1323"/>
                    <a:pt x="1941" y="1734"/>
                  </a:cubicBezTo>
                  <a:cubicBezTo>
                    <a:pt x="1829" y="1684"/>
                    <a:pt x="1710" y="1661"/>
                    <a:pt x="1592" y="1661"/>
                  </a:cubicBezTo>
                  <a:cubicBezTo>
                    <a:pt x="1327" y="1661"/>
                    <a:pt x="1065" y="1779"/>
                    <a:pt x="891" y="1985"/>
                  </a:cubicBezTo>
                  <a:cubicBezTo>
                    <a:pt x="640" y="2259"/>
                    <a:pt x="594" y="2715"/>
                    <a:pt x="800" y="3057"/>
                  </a:cubicBezTo>
                  <a:cubicBezTo>
                    <a:pt x="435" y="3286"/>
                    <a:pt x="1" y="3605"/>
                    <a:pt x="69" y="4039"/>
                  </a:cubicBezTo>
                  <a:cubicBezTo>
                    <a:pt x="92" y="4176"/>
                    <a:pt x="161" y="4313"/>
                    <a:pt x="229" y="4450"/>
                  </a:cubicBezTo>
                  <a:cubicBezTo>
                    <a:pt x="681" y="5176"/>
                    <a:pt x="1537" y="6054"/>
                    <a:pt x="2464" y="6054"/>
                  </a:cubicBezTo>
                  <a:cubicBezTo>
                    <a:pt x="2616" y="6054"/>
                    <a:pt x="2769" y="6030"/>
                    <a:pt x="2923" y="5979"/>
                  </a:cubicBezTo>
                  <a:cubicBezTo>
                    <a:pt x="3950" y="5659"/>
                    <a:pt x="4977" y="4564"/>
                    <a:pt x="5593" y="3742"/>
                  </a:cubicBezTo>
                  <a:cubicBezTo>
                    <a:pt x="6073" y="3057"/>
                    <a:pt x="6461" y="2304"/>
                    <a:pt x="6666" y="1505"/>
                  </a:cubicBezTo>
                  <a:cubicBezTo>
                    <a:pt x="6780" y="1117"/>
                    <a:pt x="6849" y="638"/>
                    <a:pt x="6598" y="318"/>
                  </a:cubicBezTo>
                  <a:cubicBezTo>
                    <a:pt x="6461" y="123"/>
                    <a:pt x="6225" y="12"/>
                    <a:pt x="6002" y="12"/>
                  </a:cubicBezTo>
                  <a:cubicBezTo>
                    <a:pt x="5964" y="12"/>
                    <a:pt x="5927" y="15"/>
                    <a:pt x="5890" y="22"/>
                  </a:cubicBezTo>
                  <a:cubicBezTo>
                    <a:pt x="5616" y="44"/>
                    <a:pt x="5365" y="250"/>
                    <a:pt x="5274" y="501"/>
                  </a:cubicBezTo>
                  <a:cubicBezTo>
                    <a:pt x="5159" y="194"/>
                    <a:pt x="4834" y="0"/>
                    <a:pt x="4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3" name="Google Shape;2605;p83">
              <a:extLst>
                <a:ext uri="{FF2B5EF4-FFF2-40B4-BE49-F238E27FC236}">
                  <a16:creationId xmlns:a16="http://schemas.microsoft.com/office/drawing/2014/main" id="{44360FA7-0DEA-45F7-82C4-56ED847029A6}"/>
                </a:ext>
              </a:extLst>
            </p:cNvPr>
            <p:cNvSpPr/>
            <p:nvPr/>
          </p:nvSpPr>
          <p:spPr>
            <a:xfrm>
              <a:off x="5689589" y="3270431"/>
              <a:ext cx="213465" cy="304714"/>
            </a:xfrm>
            <a:custGeom>
              <a:avLst/>
              <a:gdLst/>
              <a:ahLst/>
              <a:cxnLst/>
              <a:rect l="l" t="t" r="r" b="b"/>
              <a:pathLst>
                <a:path w="12373" h="17662" extrusionOk="0">
                  <a:moveTo>
                    <a:pt x="5547" y="1"/>
                  </a:moveTo>
                  <a:cubicBezTo>
                    <a:pt x="2489" y="1"/>
                    <a:pt x="1" y="2489"/>
                    <a:pt x="1" y="5570"/>
                  </a:cubicBezTo>
                  <a:cubicBezTo>
                    <a:pt x="1" y="8058"/>
                    <a:pt x="1621" y="10158"/>
                    <a:pt x="3881" y="10865"/>
                  </a:cubicBezTo>
                  <a:lnTo>
                    <a:pt x="3881" y="15682"/>
                  </a:lnTo>
                  <a:cubicBezTo>
                    <a:pt x="4381" y="17233"/>
                    <a:pt x="5315" y="17661"/>
                    <a:pt x="6194" y="17661"/>
                  </a:cubicBezTo>
                  <a:cubicBezTo>
                    <a:pt x="7281" y="17661"/>
                    <a:pt x="8286" y="17005"/>
                    <a:pt x="8286" y="17005"/>
                  </a:cubicBezTo>
                  <a:lnTo>
                    <a:pt x="8286" y="13353"/>
                  </a:lnTo>
                  <a:cubicBezTo>
                    <a:pt x="8811" y="13490"/>
                    <a:pt x="9359" y="13582"/>
                    <a:pt x="9930" y="13604"/>
                  </a:cubicBezTo>
                  <a:cubicBezTo>
                    <a:pt x="9930" y="13604"/>
                    <a:pt x="12372" y="8560"/>
                    <a:pt x="11208" y="4086"/>
                  </a:cubicBezTo>
                  <a:cubicBezTo>
                    <a:pt x="11208" y="4018"/>
                    <a:pt x="11185" y="3949"/>
                    <a:pt x="11162" y="3881"/>
                  </a:cubicBezTo>
                  <a:cubicBezTo>
                    <a:pt x="11094" y="3584"/>
                    <a:pt x="11003" y="3310"/>
                    <a:pt x="10888" y="3059"/>
                  </a:cubicBezTo>
                  <a:cubicBezTo>
                    <a:pt x="10888" y="3059"/>
                    <a:pt x="10888" y="3036"/>
                    <a:pt x="10888" y="3036"/>
                  </a:cubicBezTo>
                  <a:cubicBezTo>
                    <a:pt x="10090" y="1256"/>
                    <a:pt x="8286" y="1"/>
                    <a:pt x="6209" y="1"/>
                  </a:cubicBezTo>
                  <a:cubicBezTo>
                    <a:pt x="6095" y="1"/>
                    <a:pt x="6004" y="23"/>
                    <a:pt x="5890" y="23"/>
                  </a:cubicBezTo>
                  <a:cubicBezTo>
                    <a:pt x="5776" y="23"/>
                    <a:pt x="5661" y="1"/>
                    <a:pt x="5547" y="1"/>
                  </a:cubicBezTo>
                  <a:close/>
                </a:path>
              </a:pathLst>
            </a:custGeom>
            <a:solidFill>
              <a:srgbClr val="5E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4" name="Google Shape;2606;p83">
              <a:extLst>
                <a:ext uri="{FF2B5EF4-FFF2-40B4-BE49-F238E27FC236}">
                  <a16:creationId xmlns:a16="http://schemas.microsoft.com/office/drawing/2014/main" id="{FF2E3442-1659-48E6-A70F-CD2A20BA6F2A}"/>
                </a:ext>
              </a:extLst>
            </p:cNvPr>
            <p:cNvSpPr/>
            <p:nvPr/>
          </p:nvSpPr>
          <p:spPr>
            <a:xfrm>
              <a:off x="5681256" y="3267343"/>
              <a:ext cx="196195" cy="272848"/>
            </a:xfrm>
            <a:custGeom>
              <a:avLst/>
              <a:gdLst/>
              <a:ahLst/>
              <a:cxnLst/>
              <a:rect l="l" t="t" r="r" b="b"/>
              <a:pathLst>
                <a:path w="11372" h="15815" extrusionOk="0">
                  <a:moveTo>
                    <a:pt x="6263" y="0"/>
                  </a:moveTo>
                  <a:cubicBezTo>
                    <a:pt x="3210" y="0"/>
                    <a:pt x="1" y="2074"/>
                    <a:pt x="119" y="6662"/>
                  </a:cubicBezTo>
                  <a:cubicBezTo>
                    <a:pt x="347" y="14674"/>
                    <a:pt x="9637" y="15815"/>
                    <a:pt x="9637" y="15815"/>
                  </a:cubicBezTo>
                  <a:cubicBezTo>
                    <a:pt x="7080" y="11432"/>
                    <a:pt x="11371" y="3238"/>
                    <a:pt x="11371" y="3238"/>
                  </a:cubicBezTo>
                  <a:cubicBezTo>
                    <a:pt x="10701" y="1139"/>
                    <a:pt x="8525" y="0"/>
                    <a:pt x="6263" y="0"/>
                  </a:cubicBezTo>
                  <a:close/>
                </a:path>
              </a:pathLst>
            </a:custGeom>
            <a:solidFill>
              <a:srgbClr val="38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2607;p83">
              <a:extLst>
                <a:ext uri="{FF2B5EF4-FFF2-40B4-BE49-F238E27FC236}">
                  <a16:creationId xmlns:a16="http://schemas.microsoft.com/office/drawing/2014/main" id="{3915160A-A42C-41D8-A6D0-9754979C0E7E}"/>
                </a:ext>
              </a:extLst>
            </p:cNvPr>
            <p:cNvSpPr/>
            <p:nvPr/>
          </p:nvSpPr>
          <p:spPr>
            <a:xfrm>
              <a:off x="5569495" y="4056835"/>
              <a:ext cx="532412" cy="168177"/>
            </a:xfrm>
            <a:custGeom>
              <a:avLst/>
              <a:gdLst/>
              <a:ahLst/>
              <a:cxnLst/>
              <a:rect l="l" t="t" r="r" b="b"/>
              <a:pathLst>
                <a:path w="30860" h="9748" extrusionOk="0">
                  <a:moveTo>
                    <a:pt x="15088" y="1"/>
                  </a:moveTo>
                  <a:cubicBezTo>
                    <a:pt x="15002" y="1"/>
                    <a:pt x="14916" y="23"/>
                    <a:pt x="14837" y="69"/>
                  </a:cubicBezTo>
                  <a:lnTo>
                    <a:pt x="320" y="8309"/>
                  </a:lnTo>
                  <a:cubicBezTo>
                    <a:pt x="91" y="8446"/>
                    <a:pt x="0" y="8743"/>
                    <a:pt x="137" y="8994"/>
                  </a:cubicBezTo>
                  <a:cubicBezTo>
                    <a:pt x="231" y="9166"/>
                    <a:pt x="410" y="9263"/>
                    <a:pt x="595" y="9263"/>
                  </a:cubicBezTo>
                  <a:cubicBezTo>
                    <a:pt x="680" y="9263"/>
                    <a:pt x="766" y="9242"/>
                    <a:pt x="845" y="9199"/>
                  </a:cubicBezTo>
                  <a:lnTo>
                    <a:pt x="15088" y="1096"/>
                  </a:lnTo>
                  <a:lnTo>
                    <a:pt x="30015" y="9679"/>
                  </a:lnTo>
                  <a:cubicBezTo>
                    <a:pt x="30107" y="9724"/>
                    <a:pt x="30198" y="9747"/>
                    <a:pt x="30289" y="9747"/>
                  </a:cubicBezTo>
                  <a:cubicBezTo>
                    <a:pt x="30449" y="9747"/>
                    <a:pt x="30632" y="9656"/>
                    <a:pt x="30723" y="9496"/>
                  </a:cubicBezTo>
                  <a:cubicBezTo>
                    <a:pt x="30860" y="9245"/>
                    <a:pt x="30791" y="8925"/>
                    <a:pt x="30540" y="8788"/>
                  </a:cubicBezTo>
                  <a:lnTo>
                    <a:pt x="15339" y="69"/>
                  </a:lnTo>
                  <a:cubicBezTo>
                    <a:pt x="15259" y="23"/>
                    <a:pt x="15173" y="1"/>
                    <a:pt x="150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6" name="Google Shape;2608;p83">
              <a:extLst>
                <a:ext uri="{FF2B5EF4-FFF2-40B4-BE49-F238E27FC236}">
                  <a16:creationId xmlns:a16="http://schemas.microsoft.com/office/drawing/2014/main" id="{FFA5FB41-6D16-48DD-9BDB-08F677837F13}"/>
                </a:ext>
              </a:extLst>
            </p:cNvPr>
            <p:cNvSpPr/>
            <p:nvPr/>
          </p:nvSpPr>
          <p:spPr>
            <a:xfrm>
              <a:off x="5569495" y="4161972"/>
              <a:ext cx="76411" cy="54673"/>
            </a:xfrm>
            <a:custGeom>
              <a:avLst/>
              <a:gdLst/>
              <a:ahLst/>
              <a:cxnLst/>
              <a:rect l="l" t="t" r="r" b="b"/>
              <a:pathLst>
                <a:path w="4429" h="3169" extrusionOk="0">
                  <a:moveTo>
                    <a:pt x="4200" y="1"/>
                  </a:moveTo>
                  <a:lnTo>
                    <a:pt x="320" y="2215"/>
                  </a:lnTo>
                  <a:cubicBezTo>
                    <a:pt x="91" y="2352"/>
                    <a:pt x="0" y="2649"/>
                    <a:pt x="137" y="2900"/>
                  </a:cubicBezTo>
                  <a:cubicBezTo>
                    <a:pt x="231" y="3072"/>
                    <a:pt x="410" y="3169"/>
                    <a:pt x="595" y="3169"/>
                  </a:cubicBezTo>
                  <a:cubicBezTo>
                    <a:pt x="680" y="3169"/>
                    <a:pt x="766" y="3148"/>
                    <a:pt x="845" y="3105"/>
                  </a:cubicBezTo>
                  <a:lnTo>
                    <a:pt x="4428" y="1074"/>
                  </a:lnTo>
                  <a:cubicBezTo>
                    <a:pt x="4337" y="709"/>
                    <a:pt x="4268" y="366"/>
                    <a:pt x="42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7" name="Google Shape;2609;p83">
              <a:extLst>
                <a:ext uri="{FF2B5EF4-FFF2-40B4-BE49-F238E27FC236}">
                  <a16:creationId xmlns:a16="http://schemas.microsoft.com/office/drawing/2014/main" id="{1CED0A9D-2EFB-490C-ADA4-0C8677713DDA}"/>
                </a:ext>
              </a:extLst>
            </p:cNvPr>
            <p:cNvSpPr/>
            <p:nvPr/>
          </p:nvSpPr>
          <p:spPr>
            <a:xfrm>
              <a:off x="6036520" y="4175377"/>
              <a:ext cx="65387" cy="49635"/>
            </a:xfrm>
            <a:custGeom>
              <a:avLst/>
              <a:gdLst/>
              <a:ahLst/>
              <a:cxnLst/>
              <a:rect l="l" t="t" r="r" b="b"/>
              <a:pathLst>
                <a:path w="3790" h="2877" extrusionOk="0">
                  <a:moveTo>
                    <a:pt x="115" y="0"/>
                  </a:moveTo>
                  <a:cubicBezTo>
                    <a:pt x="92" y="365"/>
                    <a:pt x="47" y="730"/>
                    <a:pt x="1" y="1118"/>
                  </a:cubicBezTo>
                  <a:lnTo>
                    <a:pt x="2945" y="2808"/>
                  </a:lnTo>
                  <a:cubicBezTo>
                    <a:pt x="3037" y="2853"/>
                    <a:pt x="3128" y="2876"/>
                    <a:pt x="3219" y="2876"/>
                  </a:cubicBezTo>
                  <a:cubicBezTo>
                    <a:pt x="3379" y="2876"/>
                    <a:pt x="3562" y="2785"/>
                    <a:pt x="3653" y="2625"/>
                  </a:cubicBezTo>
                  <a:cubicBezTo>
                    <a:pt x="3790" y="2374"/>
                    <a:pt x="3721" y="2054"/>
                    <a:pt x="3470" y="1917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8" name="Google Shape;2610;p83">
              <a:extLst>
                <a:ext uri="{FF2B5EF4-FFF2-40B4-BE49-F238E27FC236}">
                  <a16:creationId xmlns:a16="http://schemas.microsoft.com/office/drawing/2014/main" id="{0A410E1B-2BE8-4EE2-AE3D-5AE0ED220574}"/>
                </a:ext>
              </a:extLst>
            </p:cNvPr>
            <p:cNvSpPr/>
            <p:nvPr/>
          </p:nvSpPr>
          <p:spPr>
            <a:xfrm>
              <a:off x="5570668" y="3917831"/>
              <a:ext cx="531636" cy="449324"/>
            </a:xfrm>
            <a:custGeom>
              <a:avLst/>
              <a:gdLst/>
              <a:ahLst/>
              <a:cxnLst/>
              <a:rect l="l" t="t" r="r" b="b"/>
              <a:pathLst>
                <a:path w="30815" h="26044" extrusionOk="0">
                  <a:moveTo>
                    <a:pt x="503" y="0"/>
                  </a:moveTo>
                  <a:cubicBezTo>
                    <a:pt x="229" y="0"/>
                    <a:pt x="1" y="251"/>
                    <a:pt x="1" y="525"/>
                  </a:cubicBezTo>
                  <a:lnTo>
                    <a:pt x="1" y="16800"/>
                  </a:lnTo>
                  <a:cubicBezTo>
                    <a:pt x="1" y="16982"/>
                    <a:pt x="115" y="17165"/>
                    <a:pt x="274" y="17256"/>
                  </a:cubicBezTo>
                  <a:lnTo>
                    <a:pt x="16458" y="25975"/>
                  </a:lnTo>
                  <a:lnTo>
                    <a:pt x="16480" y="25975"/>
                  </a:lnTo>
                  <a:lnTo>
                    <a:pt x="16480" y="25998"/>
                  </a:lnTo>
                  <a:cubicBezTo>
                    <a:pt x="16503" y="25998"/>
                    <a:pt x="16526" y="25998"/>
                    <a:pt x="16526" y="26021"/>
                  </a:cubicBezTo>
                  <a:cubicBezTo>
                    <a:pt x="16549" y="26021"/>
                    <a:pt x="16572" y="26021"/>
                    <a:pt x="16595" y="26044"/>
                  </a:cubicBezTo>
                  <a:lnTo>
                    <a:pt x="16732" y="26044"/>
                  </a:lnTo>
                  <a:cubicBezTo>
                    <a:pt x="16777" y="26044"/>
                    <a:pt x="16823" y="26044"/>
                    <a:pt x="16846" y="26021"/>
                  </a:cubicBezTo>
                  <a:lnTo>
                    <a:pt x="16891" y="26021"/>
                  </a:lnTo>
                  <a:cubicBezTo>
                    <a:pt x="16937" y="25998"/>
                    <a:pt x="16960" y="25998"/>
                    <a:pt x="16983" y="25975"/>
                  </a:cubicBezTo>
                  <a:lnTo>
                    <a:pt x="30472" y="17736"/>
                  </a:lnTo>
                  <a:cubicBezTo>
                    <a:pt x="30632" y="17644"/>
                    <a:pt x="30723" y="17484"/>
                    <a:pt x="30723" y="17302"/>
                  </a:cubicBezTo>
                  <a:lnTo>
                    <a:pt x="30815" y="1393"/>
                  </a:lnTo>
                  <a:cubicBezTo>
                    <a:pt x="30815" y="1096"/>
                    <a:pt x="30586" y="868"/>
                    <a:pt x="30290" y="868"/>
                  </a:cubicBezTo>
                  <a:cubicBezTo>
                    <a:pt x="30016" y="868"/>
                    <a:pt x="29788" y="1096"/>
                    <a:pt x="29788" y="1393"/>
                  </a:cubicBezTo>
                  <a:lnTo>
                    <a:pt x="29696" y="17005"/>
                  </a:lnTo>
                  <a:lnTo>
                    <a:pt x="17234" y="24629"/>
                  </a:lnTo>
                  <a:lnTo>
                    <a:pt x="17120" y="9382"/>
                  </a:lnTo>
                  <a:cubicBezTo>
                    <a:pt x="17097" y="9108"/>
                    <a:pt x="16868" y="8879"/>
                    <a:pt x="16595" y="8879"/>
                  </a:cubicBezTo>
                  <a:cubicBezTo>
                    <a:pt x="16298" y="8879"/>
                    <a:pt x="16070" y="9108"/>
                    <a:pt x="16092" y="9404"/>
                  </a:cubicBezTo>
                  <a:lnTo>
                    <a:pt x="16207" y="24674"/>
                  </a:lnTo>
                  <a:lnTo>
                    <a:pt x="16207" y="24674"/>
                  </a:lnTo>
                  <a:lnTo>
                    <a:pt x="1028" y="16503"/>
                  </a:lnTo>
                  <a:lnTo>
                    <a:pt x="1028" y="525"/>
                  </a:lnTo>
                  <a:cubicBezTo>
                    <a:pt x="1028" y="251"/>
                    <a:pt x="799" y="0"/>
                    <a:pt x="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9" name="Google Shape;2611;p83">
              <a:extLst>
                <a:ext uri="{FF2B5EF4-FFF2-40B4-BE49-F238E27FC236}">
                  <a16:creationId xmlns:a16="http://schemas.microsoft.com/office/drawing/2014/main" id="{F7CA8320-6848-4155-843C-14FD5F3FBC61}"/>
                </a:ext>
              </a:extLst>
            </p:cNvPr>
            <p:cNvSpPr/>
            <p:nvPr/>
          </p:nvSpPr>
          <p:spPr>
            <a:xfrm>
              <a:off x="5847898" y="4071016"/>
              <a:ext cx="18529" cy="71684"/>
            </a:xfrm>
            <a:custGeom>
              <a:avLst/>
              <a:gdLst/>
              <a:ahLst/>
              <a:cxnLst/>
              <a:rect l="l" t="t" r="r" b="b"/>
              <a:pathLst>
                <a:path w="1074" h="4155" extrusionOk="0">
                  <a:moveTo>
                    <a:pt x="526" y="0"/>
                  </a:moveTo>
                  <a:cubicBezTo>
                    <a:pt x="229" y="0"/>
                    <a:pt x="1" y="229"/>
                    <a:pt x="23" y="525"/>
                  </a:cubicBezTo>
                  <a:lnTo>
                    <a:pt x="46" y="3903"/>
                  </a:lnTo>
                  <a:lnTo>
                    <a:pt x="434" y="4155"/>
                  </a:lnTo>
                  <a:lnTo>
                    <a:pt x="1073" y="3789"/>
                  </a:lnTo>
                  <a:lnTo>
                    <a:pt x="1051" y="503"/>
                  </a:lnTo>
                  <a:cubicBezTo>
                    <a:pt x="1028" y="229"/>
                    <a:pt x="799" y="0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0" name="Google Shape;2612;p83">
              <a:extLst>
                <a:ext uri="{FF2B5EF4-FFF2-40B4-BE49-F238E27FC236}">
                  <a16:creationId xmlns:a16="http://schemas.microsoft.com/office/drawing/2014/main" id="{CFBDB852-5B88-45D5-83E7-445DFCD58BCD}"/>
                </a:ext>
              </a:extLst>
            </p:cNvPr>
            <p:cNvSpPr/>
            <p:nvPr/>
          </p:nvSpPr>
          <p:spPr>
            <a:xfrm>
              <a:off x="6084171" y="3932789"/>
              <a:ext cx="18132" cy="76808"/>
            </a:xfrm>
            <a:custGeom>
              <a:avLst/>
              <a:gdLst/>
              <a:ahLst/>
              <a:cxnLst/>
              <a:rect l="l" t="t" r="r" b="b"/>
              <a:pathLst>
                <a:path w="1051" h="4452" extrusionOk="0">
                  <a:moveTo>
                    <a:pt x="526" y="1"/>
                  </a:moveTo>
                  <a:cubicBezTo>
                    <a:pt x="252" y="1"/>
                    <a:pt x="24" y="229"/>
                    <a:pt x="24" y="526"/>
                  </a:cubicBezTo>
                  <a:lnTo>
                    <a:pt x="1" y="4452"/>
                  </a:lnTo>
                  <a:lnTo>
                    <a:pt x="1028" y="3835"/>
                  </a:lnTo>
                  <a:lnTo>
                    <a:pt x="1051" y="526"/>
                  </a:lnTo>
                  <a:cubicBezTo>
                    <a:pt x="1051" y="229"/>
                    <a:pt x="82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2613;p83">
              <a:extLst>
                <a:ext uri="{FF2B5EF4-FFF2-40B4-BE49-F238E27FC236}">
                  <a16:creationId xmlns:a16="http://schemas.microsoft.com/office/drawing/2014/main" id="{FFEE8CE2-F3AC-424E-8ACA-2BA47E4425F0}"/>
                </a:ext>
              </a:extLst>
            </p:cNvPr>
            <p:cNvSpPr/>
            <p:nvPr/>
          </p:nvSpPr>
          <p:spPr>
            <a:xfrm>
              <a:off x="5570668" y="3917831"/>
              <a:ext cx="17736" cy="58693"/>
            </a:xfrm>
            <a:custGeom>
              <a:avLst/>
              <a:gdLst/>
              <a:ahLst/>
              <a:cxnLst/>
              <a:rect l="l" t="t" r="r" b="b"/>
              <a:pathLst>
                <a:path w="1028" h="3402" extrusionOk="0">
                  <a:moveTo>
                    <a:pt x="526" y="0"/>
                  </a:moveTo>
                  <a:cubicBezTo>
                    <a:pt x="229" y="0"/>
                    <a:pt x="1" y="251"/>
                    <a:pt x="1" y="525"/>
                  </a:cubicBezTo>
                  <a:lnTo>
                    <a:pt x="1" y="2762"/>
                  </a:lnTo>
                  <a:lnTo>
                    <a:pt x="1028" y="3401"/>
                  </a:lnTo>
                  <a:lnTo>
                    <a:pt x="1028" y="525"/>
                  </a:lnTo>
                  <a:cubicBezTo>
                    <a:pt x="1028" y="251"/>
                    <a:pt x="799" y="0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2" name="Google Shape;2614;p83">
              <a:extLst>
                <a:ext uri="{FF2B5EF4-FFF2-40B4-BE49-F238E27FC236}">
                  <a16:creationId xmlns:a16="http://schemas.microsoft.com/office/drawing/2014/main" id="{E5E434D5-4974-4E17-8F2E-9DC803BF9349}"/>
                </a:ext>
              </a:extLst>
            </p:cNvPr>
            <p:cNvSpPr/>
            <p:nvPr/>
          </p:nvSpPr>
          <p:spPr>
            <a:xfrm>
              <a:off x="5511992" y="3577198"/>
              <a:ext cx="600956" cy="527305"/>
            </a:xfrm>
            <a:custGeom>
              <a:avLst/>
              <a:gdLst/>
              <a:ahLst/>
              <a:cxnLst/>
              <a:rect l="l" t="t" r="r" b="b"/>
              <a:pathLst>
                <a:path w="34833" h="30564" extrusionOk="0">
                  <a:moveTo>
                    <a:pt x="1" y="0"/>
                  </a:moveTo>
                  <a:lnTo>
                    <a:pt x="3424" y="21091"/>
                  </a:lnTo>
                  <a:lnTo>
                    <a:pt x="19996" y="30564"/>
                  </a:lnTo>
                  <a:lnTo>
                    <a:pt x="34421" y="22461"/>
                  </a:lnTo>
                  <a:lnTo>
                    <a:pt x="34832" y="15042"/>
                  </a:lnTo>
                  <a:lnTo>
                    <a:pt x="22735" y="21456"/>
                  </a:lnTo>
                  <a:lnTo>
                    <a:pt x="19060" y="102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3" name="Google Shape;2615;p83">
              <a:extLst>
                <a:ext uri="{FF2B5EF4-FFF2-40B4-BE49-F238E27FC236}">
                  <a16:creationId xmlns:a16="http://schemas.microsoft.com/office/drawing/2014/main" id="{6CCF6CFD-D616-4853-9630-4C9D767C57B5}"/>
                </a:ext>
              </a:extLst>
            </p:cNvPr>
            <p:cNvSpPr/>
            <p:nvPr/>
          </p:nvSpPr>
          <p:spPr>
            <a:xfrm>
              <a:off x="5835683" y="3759126"/>
              <a:ext cx="21290" cy="336717"/>
            </a:xfrm>
            <a:custGeom>
              <a:avLst/>
              <a:gdLst/>
              <a:ahLst/>
              <a:cxnLst/>
              <a:rect l="l" t="t" r="r" b="b"/>
              <a:pathLst>
                <a:path w="1234" h="19517" extrusionOk="0">
                  <a:moveTo>
                    <a:pt x="1" y="1"/>
                  </a:moveTo>
                  <a:cubicBezTo>
                    <a:pt x="69" y="1644"/>
                    <a:pt x="138" y="3265"/>
                    <a:pt x="229" y="4885"/>
                  </a:cubicBezTo>
                  <a:lnTo>
                    <a:pt x="526" y="9770"/>
                  </a:lnTo>
                  <a:lnTo>
                    <a:pt x="846" y="14632"/>
                  </a:lnTo>
                  <a:cubicBezTo>
                    <a:pt x="960" y="16252"/>
                    <a:pt x="1097" y="17896"/>
                    <a:pt x="1234" y="19516"/>
                  </a:cubicBezTo>
                  <a:cubicBezTo>
                    <a:pt x="1165" y="17873"/>
                    <a:pt x="1097" y="16252"/>
                    <a:pt x="1005" y="14632"/>
                  </a:cubicBezTo>
                  <a:lnTo>
                    <a:pt x="709" y="9747"/>
                  </a:lnTo>
                  <a:lnTo>
                    <a:pt x="389" y="4885"/>
                  </a:lnTo>
                  <a:cubicBezTo>
                    <a:pt x="275" y="3265"/>
                    <a:pt x="138" y="16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2616;p83">
              <a:extLst>
                <a:ext uri="{FF2B5EF4-FFF2-40B4-BE49-F238E27FC236}">
                  <a16:creationId xmlns:a16="http://schemas.microsoft.com/office/drawing/2014/main" id="{677C9F71-FF92-4037-8232-BBD6E1C0DC86}"/>
                </a:ext>
              </a:extLst>
            </p:cNvPr>
            <p:cNvSpPr/>
            <p:nvPr/>
          </p:nvSpPr>
          <p:spPr>
            <a:xfrm>
              <a:off x="6595328" y="3893022"/>
              <a:ext cx="97666" cy="278421"/>
            </a:xfrm>
            <a:custGeom>
              <a:avLst/>
              <a:gdLst/>
              <a:ahLst/>
              <a:cxnLst/>
              <a:rect l="l" t="t" r="r" b="b"/>
              <a:pathLst>
                <a:path w="5661" h="16138" extrusionOk="0">
                  <a:moveTo>
                    <a:pt x="2830" y="0"/>
                  </a:moveTo>
                  <a:lnTo>
                    <a:pt x="2830" y="0"/>
                  </a:lnTo>
                  <a:cubicBezTo>
                    <a:pt x="2830" y="1"/>
                    <a:pt x="3835" y="13741"/>
                    <a:pt x="1552" y="14038"/>
                  </a:cubicBezTo>
                  <a:cubicBezTo>
                    <a:pt x="205" y="14220"/>
                    <a:pt x="0" y="16138"/>
                    <a:pt x="0" y="16138"/>
                  </a:cubicBezTo>
                  <a:lnTo>
                    <a:pt x="2922" y="16138"/>
                  </a:lnTo>
                  <a:cubicBezTo>
                    <a:pt x="4223" y="16138"/>
                    <a:pt x="4862" y="12577"/>
                    <a:pt x="4862" y="12577"/>
                  </a:cubicBezTo>
                  <a:lnTo>
                    <a:pt x="4862" y="16138"/>
                  </a:lnTo>
                  <a:lnTo>
                    <a:pt x="5478" y="16138"/>
                  </a:lnTo>
                  <a:lnTo>
                    <a:pt x="5661" y="845"/>
                  </a:lnTo>
                  <a:lnTo>
                    <a:pt x="2830" y="0"/>
                  </a:ln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5" name="Google Shape;2617;p83">
              <a:extLst>
                <a:ext uri="{FF2B5EF4-FFF2-40B4-BE49-F238E27FC236}">
                  <a16:creationId xmlns:a16="http://schemas.microsoft.com/office/drawing/2014/main" id="{5A97418A-DA10-4EBC-9A88-54182BAB1875}"/>
                </a:ext>
              </a:extLst>
            </p:cNvPr>
            <p:cNvSpPr/>
            <p:nvPr/>
          </p:nvSpPr>
          <p:spPr>
            <a:xfrm>
              <a:off x="6595328" y="4062752"/>
              <a:ext cx="95700" cy="108691"/>
            </a:xfrm>
            <a:custGeom>
              <a:avLst/>
              <a:gdLst/>
              <a:ahLst/>
              <a:cxnLst/>
              <a:rect l="l" t="t" r="r" b="b"/>
              <a:pathLst>
                <a:path w="5547" h="6300" extrusionOk="0">
                  <a:moveTo>
                    <a:pt x="5547" y="0"/>
                  </a:moveTo>
                  <a:lnTo>
                    <a:pt x="5547" y="0"/>
                  </a:lnTo>
                  <a:cubicBezTo>
                    <a:pt x="4999" y="46"/>
                    <a:pt x="3994" y="320"/>
                    <a:pt x="3789" y="1666"/>
                  </a:cubicBezTo>
                  <a:cubicBezTo>
                    <a:pt x="3536" y="3353"/>
                    <a:pt x="3205" y="4474"/>
                    <a:pt x="1412" y="4474"/>
                  </a:cubicBezTo>
                  <a:cubicBezTo>
                    <a:pt x="1264" y="4474"/>
                    <a:pt x="1105" y="4467"/>
                    <a:pt x="936" y="4451"/>
                  </a:cubicBezTo>
                  <a:cubicBezTo>
                    <a:pt x="137" y="4999"/>
                    <a:pt x="0" y="6300"/>
                    <a:pt x="0" y="6300"/>
                  </a:cubicBezTo>
                  <a:lnTo>
                    <a:pt x="2922" y="6300"/>
                  </a:lnTo>
                  <a:cubicBezTo>
                    <a:pt x="4223" y="6300"/>
                    <a:pt x="4862" y="2739"/>
                    <a:pt x="4862" y="2739"/>
                  </a:cubicBezTo>
                  <a:lnTo>
                    <a:pt x="4862" y="6300"/>
                  </a:lnTo>
                  <a:lnTo>
                    <a:pt x="5478" y="6300"/>
                  </a:lnTo>
                  <a:lnTo>
                    <a:pt x="5547" y="0"/>
                  </a:lnTo>
                  <a:close/>
                </a:path>
              </a:pathLst>
            </a:custGeom>
            <a:solidFill>
              <a:srgbClr val="605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6" name="Google Shape;2618;p83">
              <a:extLst>
                <a:ext uri="{FF2B5EF4-FFF2-40B4-BE49-F238E27FC236}">
                  <a16:creationId xmlns:a16="http://schemas.microsoft.com/office/drawing/2014/main" id="{3B46E72F-A110-4092-B18C-5977BA1662A1}"/>
                </a:ext>
              </a:extLst>
            </p:cNvPr>
            <p:cNvSpPr/>
            <p:nvPr/>
          </p:nvSpPr>
          <p:spPr>
            <a:xfrm>
              <a:off x="6706365" y="3858362"/>
              <a:ext cx="97684" cy="278438"/>
            </a:xfrm>
            <a:custGeom>
              <a:avLst/>
              <a:gdLst/>
              <a:ahLst/>
              <a:cxnLst/>
              <a:rect l="l" t="t" r="r" b="b"/>
              <a:pathLst>
                <a:path w="5662" h="16139" extrusionOk="0">
                  <a:moveTo>
                    <a:pt x="2831" y="1"/>
                  </a:moveTo>
                  <a:cubicBezTo>
                    <a:pt x="2831" y="1"/>
                    <a:pt x="3835" y="13742"/>
                    <a:pt x="1553" y="14061"/>
                  </a:cubicBezTo>
                  <a:cubicBezTo>
                    <a:pt x="206" y="14244"/>
                    <a:pt x="1" y="16138"/>
                    <a:pt x="1" y="16138"/>
                  </a:cubicBezTo>
                  <a:lnTo>
                    <a:pt x="2922" y="16138"/>
                  </a:lnTo>
                  <a:cubicBezTo>
                    <a:pt x="4223" y="16138"/>
                    <a:pt x="4840" y="12600"/>
                    <a:pt x="4840" y="12600"/>
                  </a:cubicBezTo>
                  <a:lnTo>
                    <a:pt x="4840" y="16138"/>
                  </a:lnTo>
                  <a:lnTo>
                    <a:pt x="5479" y="16138"/>
                  </a:lnTo>
                  <a:lnTo>
                    <a:pt x="5661" y="845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rgbClr val="F7D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7" name="Google Shape;2619;p83">
              <a:extLst>
                <a:ext uri="{FF2B5EF4-FFF2-40B4-BE49-F238E27FC236}">
                  <a16:creationId xmlns:a16="http://schemas.microsoft.com/office/drawing/2014/main" id="{03B53152-76F5-4A47-A143-74182A3098EA}"/>
                </a:ext>
              </a:extLst>
            </p:cNvPr>
            <p:cNvSpPr/>
            <p:nvPr/>
          </p:nvSpPr>
          <p:spPr>
            <a:xfrm>
              <a:off x="6706365" y="4028489"/>
              <a:ext cx="95717" cy="108311"/>
            </a:xfrm>
            <a:custGeom>
              <a:avLst/>
              <a:gdLst/>
              <a:ahLst/>
              <a:cxnLst/>
              <a:rect l="l" t="t" r="r" b="b"/>
              <a:pathLst>
                <a:path w="5548" h="6278" extrusionOk="0">
                  <a:moveTo>
                    <a:pt x="5547" y="0"/>
                  </a:moveTo>
                  <a:lnTo>
                    <a:pt x="5547" y="0"/>
                  </a:lnTo>
                  <a:cubicBezTo>
                    <a:pt x="4999" y="46"/>
                    <a:pt x="3995" y="320"/>
                    <a:pt x="3790" y="1666"/>
                  </a:cubicBezTo>
                  <a:cubicBezTo>
                    <a:pt x="3535" y="3364"/>
                    <a:pt x="3201" y="4470"/>
                    <a:pt x="1376" y="4470"/>
                  </a:cubicBezTo>
                  <a:cubicBezTo>
                    <a:pt x="1238" y="4470"/>
                    <a:pt x="1092" y="4464"/>
                    <a:pt x="937" y="4451"/>
                  </a:cubicBezTo>
                  <a:cubicBezTo>
                    <a:pt x="138" y="4999"/>
                    <a:pt x="1" y="6277"/>
                    <a:pt x="1" y="6277"/>
                  </a:cubicBezTo>
                  <a:lnTo>
                    <a:pt x="2922" y="6277"/>
                  </a:lnTo>
                  <a:cubicBezTo>
                    <a:pt x="4223" y="6277"/>
                    <a:pt x="4840" y="2739"/>
                    <a:pt x="4840" y="2739"/>
                  </a:cubicBezTo>
                  <a:lnTo>
                    <a:pt x="4840" y="6277"/>
                  </a:lnTo>
                  <a:lnTo>
                    <a:pt x="5479" y="6277"/>
                  </a:lnTo>
                  <a:lnTo>
                    <a:pt x="5547" y="0"/>
                  </a:lnTo>
                  <a:close/>
                </a:path>
              </a:pathLst>
            </a:custGeom>
            <a:solidFill>
              <a:srgbClr val="605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8" name="Google Shape;2620;p83">
              <a:extLst>
                <a:ext uri="{FF2B5EF4-FFF2-40B4-BE49-F238E27FC236}">
                  <a16:creationId xmlns:a16="http://schemas.microsoft.com/office/drawing/2014/main" id="{181D5E44-9DCF-4B65-B133-4ACCC9285618}"/>
                </a:ext>
              </a:extLst>
            </p:cNvPr>
            <p:cNvSpPr/>
            <p:nvPr/>
          </p:nvSpPr>
          <p:spPr>
            <a:xfrm>
              <a:off x="6830808" y="3499234"/>
              <a:ext cx="223299" cy="307957"/>
            </a:xfrm>
            <a:custGeom>
              <a:avLst/>
              <a:gdLst/>
              <a:ahLst/>
              <a:cxnLst/>
              <a:rect l="l" t="t" r="r" b="b"/>
              <a:pathLst>
                <a:path w="12943" h="17850" extrusionOk="0">
                  <a:moveTo>
                    <a:pt x="7647" y="0"/>
                  </a:moveTo>
                  <a:lnTo>
                    <a:pt x="3242" y="1347"/>
                  </a:lnTo>
                  <a:lnTo>
                    <a:pt x="3219" y="1347"/>
                  </a:lnTo>
                  <a:cubicBezTo>
                    <a:pt x="3265" y="1392"/>
                    <a:pt x="3265" y="1461"/>
                    <a:pt x="3242" y="1529"/>
                  </a:cubicBezTo>
                  <a:cubicBezTo>
                    <a:pt x="3013" y="1917"/>
                    <a:pt x="2557" y="2260"/>
                    <a:pt x="2237" y="2579"/>
                  </a:cubicBezTo>
                  <a:cubicBezTo>
                    <a:pt x="1827" y="2922"/>
                    <a:pt x="1416" y="3264"/>
                    <a:pt x="982" y="3584"/>
                  </a:cubicBezTo>
                  <a:cubicBezTo>
                    <a:pt x="948" y="3606"/>
                    <a:pt x="914" y="3618"/>
                    <a:pt x="882" y="3618"/>
                  </a:cubicBezTo>
                  <a:cubicBezTo>
                    <a:pt x="851" y="3618"/>
                    <a:pt x="822" y="3606"/>
                    <a:pt x="799" y="3584"/>
                  </a:cubicBezTo>
                  <a:lnTo>
                    <a:pt x="1" y="4314"/>
                  </a:lnTo>
                  <a:lnTo>
                    <a:pt x="2831" y="17849"/>
                  </a:lnTo>
                  <a:lnTo>
                    <a:pt x="12463" y="12805"/>
                  </a:lnTo>
                  <a:cubicBezTo>
                    <a:pt x="12463" y="12805"/>
                    <a:pt x="12942" y="2830"/>
                    <a:pt x="12098" y="1347"/>
                  </a:cubicBezTo>
                  <a:cubicBezTo>
                    <a:pt x="11756" y="708"/>
                    <a:pt x="10865" y="365"/>
                    <a:pt x="9975" y="183"/>
                  </a:cubicBezTo>
                  <a:cubicBezTo>
                    <a:pt x="9975" y="228"/>
                    <a:pt x="9930" y="274"/>
                    <a:pt x="9884" y="274"/>
                  </a:cubicBezTo>
                  <a:cubicBezTo>
                    <a:pt x="9761" y="296"/>
                    <a:pt x="9638" y="304"/>
                    <a:pt x="9516" y="304"/>
                  </a:cubicBezTo>
                  <a:cubicBezTo>
                    <a:pt x="9252" y="304"/>
                    <a:pt x="8992" y="267"/>
                    <a:pt x="8743" y="251"/>
                  </a:cubicBezTo>
                  <a:cubicBezTo>
                    <a:pt x="8636" y="251"/>
                    <a:pt x="8522" y="256"/>
                    <a:pt x="8407" y="256"/>
                  </a:cubicBezTo>
                  <a:cubicBezTo>
                    <a:pt x="8177" y="256"/>
                    <a:pt x="7944" y="236"/>
                    <a:pt x="7761" y="114"/>
                  </a:cubicBezTo>
                  <a:cubicBezTo>
                    <a:pt x="7716" y="69"/>
                    <a:pt x="7716" y="46"/>
                    <a:pt x="7693" y="0"/>
                  </a:cubicBezTo>
                  <a:close/>
                </a:path>
              </a:pathLst>
            </a:custGeom>
            <a:solidFill>
              <a:srgbClr val="38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9" name="Google Shape;2621;p83">
              <a:extLst>
                <a:ext uri="{FF2B5EF4-FFF2-40B4-BE49-F238E27FC236}">
                  <a16:creationId xmlns:a16="http://schemas.microsoft.com/office/drawing/2014/main" id="{4EC1099D-FCCF-4E66-A18C-1264D341B279}"/>
                </a:ext>
              </a:extLst>
            </p:cNvPr>
            <p:cNvSpPr/>
            <p:nvPr/>
          </p:nvSpPr>
          <p:spPr>
            <a:xfrm>
              <a:off x="6875699" y="3509465"/>
              <a:ext cx="178408" cy="297726"/>
            </a:xfrm>
            <a:custGeom>
              <a:avLst/>
              <a:gdLst/>
              <a:ahLst/>
              <a:cxnLst/>
              <a:rect l="l" t="t" r="r" b="b"/>
              <a:pathLst>
                <a:path w="10341" h="17257" extrusionOk="0">
                  <a:moveTo>
                    <a:pt x="8629" y="1"/>
                  </a:moveTo>
                  <a:lnTo>
                    <a:pt x="8629" y="1"/>
                  </a:lnTo>
                  <a:cubicBezTo>
                    <a:pt x="9427" y="1598"/>
                    <a:pt x="8971" y="11413"/>
                    <a:pt x="8971" y="11413"/>
                  </a:cubicBezTo>
                  <a:lnTo>
                    <a:pt x="1" y="16115"/>
                  </a:lnTo>
                  <a:lnTo>
                    <a:pt x="229" y="17256"/>
                  </a:lnTo>
                  <a:lnTo>
                    <a:pt x="9861" y="12212"/>
                  </a:lnTo>
                  <a:cubicBezTo>
                    <a:pt x="9861" y="12212"/>
                    <a:pt x="10340" y="2237"/>
                    <a:pt x="9496" y="754"/>
                  </a:cubicBezTo>
                  <a:cubicBezTo>
                    <a:pt x="9336" y="434"/>
                    <a:pt x="9017" y="183"/>
                    <a:pt x="8629" y="1"/>
                  </a:cubicBezTo>
                  <a:close/>
                </a:path>
              </a:pathLst>
            </a:custGeom>
            <a:solidFill>
              <a:srgbClr val="27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0" name="Google Shape;2622;p83">
              <a:extLst>
                <a:ext uri="{FF2B5EF4-FFF2-40B4-BE49-F238E27FC236}">
                  <a16:creationId xmlns:a16="http://schemas.microsoft.com/office/drawing/2014/main" id="{A897D582-6A9A-4D9C-A3F2-49324F6B1CA7}"/>
                </a:ext>
              </a:extLst>
            </p:cNvPr>
            <p:cNvSpPr/>
            <p:nvPr/>
          </p:nvSpPr>
          <p:spPr>
            <a:xfrm>
              <a:off x="6848526" y="3499234"/>
              <a:ext cx="154393" cy="159103"/>
            </a:xfrm>
            <a:custGeom>
              <a:avLst/>
              <a:gdLst/>
              <a:ahLst/>
              <a:cxnLst/>
              <a:rect l="l" t="t" r="r" b="b"/>
              <a:pathLst>
                <a:path w="8949" h="9222" extrusionOk="0">
                  <a:moveTo>
                    <a:pt x="6620" y="0"/>
                  </a:moveTo>
                  <a:lnTo>
                    <a:pt x="2215" y="1347"/>
                  </a:lnTo>
                  <a:lnTo>
                    <a:pt x="1" y="3424"/>
                  </a:lnTo>
                  <a:lnTo>
                    <a:pt x="1" y="9221"/>
                  </a:lnTo>
                  <a:cubicBezTo>
                    <a:pt x="6643" y="7053"/>
                    <a:pt x="8948" y="183"/>
                    <a:pt x="8948" y="183"/>
                  </a:cubicBezTo>
                  <a:lnTo>
                    <a:pt x="6620" y="0"/>
                  </a:lnTo>
                  <a:close/>
                </a:path>
              </a:pathLst>
            </a:custGeom>
            <a:solidFill>
              <a:srgbClr val="9E8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1" name="Google Shape;2623;p83">
              <a:extLst>
                <a:ext uri="{FF2B5EF4-FFF2-40B4-BE49-F238E27FC236}">
                  <a16:creationId xmlns:a16="http://schemas.microsoft.com/office/drawing/2014/main" id="{7A355BE0-5209-4704-8180-5BB48914AE6D}"/>
                </a:ext>
              </a:extLst>
            </p:cNvPr>
            <p:cNvSpPr/>
            <p:nvPr/>
          </p:nvSpPr>
          <p:spPr>
            <a:xfrm>
              <a:off x="6580750" y="3615395"/>
              <a:ext cx="63420" cy="56329"/>
            </a:xfrm>
            <a:custGeom>
              <a:avLst/>
              <a:gdLst/>
              <a:ahLst/>
              <a:cxnLst/>
              <a:rect l="l" t="t" r="r" b="b"/>
              <a:pathLst>
                <a:path w="3676" h="3265" extrusionOk="0">
                  <a:moveTo>
                    <a:pt x="548" y="1"/>
                  </a:moveTo>
                  <a:cubicBezTo>
                    <a:pt x="548" y="1"/>
                    <a:pt x="525" y="297"/>
                    <a:pt x="1073" y="480"/>
                  </a:cubicBezTo>
                  <a:cubicBezTo>
                    <a:pt x="1644" y="662"/>
                    <a:pt x="2169" y="754"/>
                    <a:pt x="2169" y="754"/>
                  </a:cubicBezTo>
                  <a:lnTo>
                    <a:pt x="2443" y="1256"/>
                  </a:lnTo>
                  <a:lnTo>
                    <a:pt x="2009" y="891"/>
                  </a:lnTo>
                  <a:lnTo>
                    <a:pt x="366" y="526"/>
                  </a:lnTo>
                  <a:lnTo>
                    <a:pt x="366" y="526"/>
                  </a:lnTo>
                  <a:cubicBezTo>
                    <a:pt x="366" y="526"/>
                    <a:pt x="274" y="777"/>
                    <a:pt x="868" y="1005"/>
                  </a:cubicBezTo>
                  <a:cubicBezTo>
                    <a:pt x="1438" y="1233"/>
                    <a:pt x="1781" y="1347"/>
                    <a:pt x="1781" y="1347"/>
                  </a:cubicBezTo>
                  <a:lnTo>
                    <a:pt x="2215" y="1804"/>
                  </a:lnTo>
                  <a:lnTo>
                    <a:pt x="1667" y="1530"/>
                  </a:lnTo>
                  <a:lnTo>
                    <a:pt x="23" y="1279"/>
                  </a:lnTo>
                  <a:lnTo>
                    <a:pt x="23" y="1279"/>
                  </a:lnTo>
                  <a:cubicBezTo>
                    <a:pt x="23" y="1279"/>
                    <a:pt x="1" y="1484"/>
                    <a:pt x="320" y="1644"/>
                  </a:cubicBezTo>
                  <a:lnTo>
                    <a:pt x="1370" y="1895"/>
                  </a:lnTo>
                  <a:lnTo>
                    <a:pt x="2169" y="2420"/>
                  </a:lnTo>
                  <a:lnTo>
                    <a:pt x="1279" y="2123"/>
                  </a:lnTo>
                  <a:lnTo>
                    <a:pt x="160" y="2123"/>
                  </a:lnTo>
                  <a:cubicBezTo>
                    <a:pt x="160" y="2123"/>
                    <a:pt x="92" y="2215"/>
                    <a:pt x="366" y="2329"/>
                  </a:cubicBezTo>
                  <a:cubicBezTo>
                    <a:pt x="617" y="2420"/>
                    <a:pt x="1165" y="2420"/>
                    <a:pt x="1165" y="2420"/>
                  </a:cubicBezTo>
                  <a:lnTo>
                    <a:pt x="3150" y="3265"/>
                  </a:lnTo>
                  <a:lnTo>
                    <a:pt x="3675" y="1804"/>
                  </a:lnTo>
                  <a:lnTo>
                    <a:pt x="2397" y="366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9E8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2624;p83">
              <a:extLst>
                <a:ext uri="{FF2B5EF4-FFF2-40B4-BE49-F238E27FC236}">
                  <a16:creationId xmlns:a16="http://schemas.microsoft.com/office/drawing/2014/main" id="{AC0957CE-C139-4D53-BDE0-D74C1092C15F}"/>
                </a:ext>
              </a:extLst>
            </p:cNvPr>
            <p:cNvSpPr/>
            <p:nvPr/>
          </p:nvSpPr>
          <p:spPr>
            <a:xfrm>
              <a:off x="6635095" y="3554718"/>
              <a:ext cx="250075" cy="194194"/>
            </a:xfrm>
            <a:custGeom>
              <a:avLst/>
              <a:gdLst/>
              <a:ahLst/>
              <a:cxnLst/>
              <a:rect l="l" t="t" r="r" b="b"/>
              <a:pathLst>
                <a:path w="14495" h="11256" extrusionOk="0">
                  <a:moveTo>
                    <a:pt x="12925" y="0"/>
                  </a:moveTo>
                  <a:cubicBezTo>
                    <a:pt x="12155" y="0"/>
                    <a:pt x="11345" y="1098"/>
                    <a:pt x="11345" y="1098"/>
                  </a:cubicBezTo>
                  <a:lnTo>
                    <a:pt x="7966" y="7946"/>
                  </a:lnTo>
                  <a:lnTo>
                    <a:pt x="525" y="5321"/>
                  </a:lnTo>
                  <a:cubicBezTo>
                    <a:pt x="525" y="5321"/>
                    <a:pt x="137" y="5709"/>
                    <a:pt x="0" y="6782"/>
                  </a:cubicBezTo>
                  <a:lnTo>
                    <a:pt x="9085" y="11255"/>
                  </a:lnTo>
                  <a:lnTo>
                    <a:pt x="13011" y="4499"/>
                  </a:lnTo>
                  <a:cubicBezTo>
                    <a:pt x="13011" y="4499"/>
                    <a:pt x="14494" y="1646"/>
                    <a:pt x="13627" y="413"/>
                  </a:cubicBezTo>
                  <a:cubicBezTo>
                    <a:pt x="13416" y="113"/>
                    <a:pt x="13173" y="0"/>
                    <a:pt x="12925" y="0"/>
                  </a:cubicBezTo>
                  <a:close/>
                </a:path>
              </a:pathLst>
            </a:custGeom>
            <a:solidFill>
              <a:srgbClr val="9E8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2625;p83">
              <a:extLst>
                <a:ext uri="{FF2B5EF4-FFF2-40B4-BE49-F238E27FC236}">
                  <a16:creationId xmlns:a16="http://schemas.microsoft.com/office/drawing/2014/main" id="{9BAD8207-8E75-4264-9AC9-2C2915C5C622}"/>
                </a:ext>
              </a:extLst>
            </p:cNvPr>
            <p:cNvSpPr/>
            <p:nvPr/>
          </p:nvSpPr>
          <p:spPr>
            <a:xfrm>
              <a:off x="6821353" y="3554356"/>
              <a:ext cx="54363" cy="131947"/>
            </a:xfrm>
            <a:custGeom>
              <a:avLst/>
              <a:gdLst/>
              <a:ahLst/>
              <a:cxnLst/>
              <a:rect l="l" t="t" r="r" b="b"/>
              <a:pathLst>
                <a:path w="3151" h="7648" extrusionOk="0">
                  <a:moveTo>
                    <a:pt x="2169" y="1"/>
                  </a:moveTo>
                  <a:cubicBezTo>
                    <a:pt x="1918" y="1"/>
                    <a:pt x="1713" y="92"/>
                    <a:pt x="1507" y="206"/>
                  </a:cubicBezTo>
                  <a:cubicBezTo>
                    <a:pt x="1119" y="434"/>
                    <a:pt x="800" y="754"/>
                    <a:pt x="526" y="1119"/>
                  </a:cubicBezTo>
                  <a:lnTo>
                    <a:pt x="1" y="2215"/>
                  </a:lnTo>
                  <a:lnTo>
                    <a:pt x="549" y="1142"/>
                  </a:lnTo>
                  <a:cubicBezTo>
                    <a:pt x="845" y="800"/>
                    <a:pt x="1165" y="480"/>
                    <a:pt x="1530" y="252"/>
                  </a:cubicBezTo>
                  <a:cubicBezTo>
                    <a:pt x="1714" y="149"/>
                    <a:pt x="1898" y="66"/>
                    <a:pt x="2082" y="66"/>
                  </a:cubicBezTo>
                  <a:cubicBezTo>
                    <a:pt x="2103" y="66"/>
                    <a:pt x="2125" y="67"/>
                    <a:pt x="2146" y="69"/>
                  </a:cubicBezTo>
                  <a:cubicBezTo>
                    <a:pt x="2260" y="69"/>
                    <a:pt x="2375" y="92"/>
                    <a:pt x="2466" y="138"/>
                  </a:cubicBezTo>
                  <a:cubicBezTo>
                    <a:pt x="2557" y="206"/>
                    <a:pt x="2648" y="252"/>
                    <a:pt x="2717" y="343"/>
                  </a:cubicBezTo>
                  <a:cubicBezTo>
                    <a:pt x="3014" y="685"/>
                    <a:pt x="3082" y="1142"/>
                    <a:pt x="3059" y="1598"/>
                  </a:cubicBezTo>
                  <a:cubicBezTo>
                    <a:pt x="3037" y="2032"/>
                    <a:pt x="2945" y="2466"/>
                    <a:pt x="2831" y="2899"/>
                  </a:cubicBezTo>
                  <a:cubicBezTo>
                    <a:pt x="2694" y="3333"/>
                    <a:pt x="2534" y="3744"/>
                    <a:pt x="2352" y="4155"/>
                  </a:cubicBezTo>
                  <a:cubicBezTo>
                    <a:pt x="2169" y="4566"/>
                    <a:pt x="1918" y="4931"/>
                    <a:pt x="1713" y="5319"/>
                  </a:cubicBezTo>
                  <a:lnTo>
                    <a:pt x="389" y="7647"/>
                  </a:lnTo>
                  <a:lnTo>
                    <a:pt x="1758" y="5342"/>
                  </a:lnTo>
                  <a:cubicBezTo>
                    <a:pt x="1964" y="4954"/>
                    <a:pt x="2238" y="4588"/>
                    <a:pt x="2397" y="4178"/>
                  </a:cubicBezTo>
                  <a:cubicBezTo>
                    <a:pt x="2603" y="3767"/>
                    <a:pt x="2763" y="3356"/>
                    <a:pt x="2900" y="2922"/>
                  </a:cubicBezTo>
                  <a:cubicBezTo>
                    <a:pt x="3014" y="2489"/>
                    <a:pt x="3128" y="2032"/>
                    <a:pt x="3128" y="1598"/>
                  </a:cubicBezTo>
                  <a:cubicBezTo>
                    <a:pt x="3151" y="1142"/>
                    <a:pt x="3059" y="663"/>
                    <a:pt x="2763" y="320"/>
                  </a:cubicBezTo>
                  <a:cubicBezTo>
                    <a:pt x="2694" y="229"/>
                    <a:pt x="2580" y="160"/>
                    <a:pt x="2489" y="92"/>
                  </a:cubicBezTo>
                  <a:cubicBezTo>
                    <a:pt x="2397" y="46"/>
                    <a:pt x="2283" y="1"/>
                    <a:pt x="2169" y="1"/>
                  </a:cubicBezTo>
                  <a:close/>
                </a:path>
              </a:pathLst>
            </a:custGeom>
            <a:solidFill>
              <a:srgbClr val="665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2626;p83">
              <a:extLst>
                <a:ext uri="{FF2B5EF4-FFF2-40B4-BE49-F238E27FC236}">
                  <a16:creationId xmlns:a16="http://schemas.microsoft.com/office/drawing/2014/main" id="{853C5017-E946-48E5-B8C0-DB3092E6B0B5}"/>
                </a:ext>
              </a:extLst>
            </p:cNvPr>
            <p:cNvSpPr/>
            <p:nvPr/>
          </p:nvSpPr>
          <p:spPr>
            <a:xfrm>
              <a:off x="6816247" y="3229077"/>
              <a:ext cx="213448" cy="304489"/>
            </a:xfrm>
            <a:custGeom>
              <a:avLst/>
              <a:gdLst/>
              <a:ahLst/>
              <a:cxnLst/>
              <a:rect l="l" t="t" r="r" b="b"/>
              <a:pathLst>
                <a:path w="12372" h="17649" extrusionOk="0">
                  <a:moveTo>
                    <a:pt x="6163" y="1"/>
                  </a:moveTo>
                  <a:cubicBezTo>
                    <a:pt x="4063" y="1"/>
                    <a:pt x="2283" y="1234"/>
                    <a:pt x="1484" y="3037"/>
                  </a:cubicBezTo>
                  <a:cubicBezTo>
                    <a:pt x="1370" y="3311"/>
                    <a:pt x="1278" y="3585"/>
                    <a:pt x="1210" y="3858"/>
                  </a:cubicBezTo>
                  <a:cubicBezTo>
                    <a:pt x="1187" y="3927"/>
                    <a:pt x="1164" y="3995"/>
                    <a:pt x="1141" y="4064"/>
                  </a:cubicBezTo>
                  <a:cubicBezTo>
                    <a:pt x="1141" y="4064"/>
                    <a:pt x="1141" y="4064"/>
                    <a:pt x="1141" y="4087"/>
                  </a:cubicBezTo>
                  <a:cubicBezTo>
                    <a:pt x="0" y="8538"/>
                    <a:pt x="2442" y="13582"/>
                    <a:pt x="2442" y="13582"/>
                  </a:cubicBezTo>
                  <a:cubicBezTo>
                    <a:pt x="3013" y="13559"/>
                    <a:pt x="3561" y="13468"/>
                    <a:pt x="4086" y="13354"/>
                  </a:cubicBezTo>
                  <a:lnTo>
                    <a:pt x="4086" y="17006"/>
                  </a:lnTo>
                  <a:cubicBezTo>
                    <a:pt x="4086" y="17006"/>
                    <a:pt x="5081" y="17649"/>
                    <a:pt x="6163" y="17649"/>
                  </a:cubicBezTo>
                  <a:cubicBezTo>
                    <a:pt x="7047" y="17649"/>
                    <a:pt x="7988" y="17219"/>
                    <a:pt x="8491" y="15659"/>
                  </a:cubicBezTo>
                  <a:lnTo>
                    <a:pt x="8491" y="10866"/>
                  </a:lnTo>
                  <a:cubicBezTo>
                    <a:pt x="10751" y="10158"/>
                    <a:pt x="12371" y="8035"/>
                    <a:pt x="12371" y="5547"/>
                  </a:cubicBezTo>
                  <a:cubicBezTo>
                    <a:pt x="12371" y="2489"/>
                    <a:pt x="9883" y="1"/>
                    <a:pt x="6802" y="1"/>
                  </a:cubicBezTo>
                  <a:close/>
                </a:path>
              </a:pathLst>
            </a:custGeom>
            <a:solidFill>
              <a:srgbClr val="9E8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5" name="Google Shape;2627;p83">
              <a:extLst>
                <a:ext uri="{FF2B5EF4-FFF2-40B4-BE49-F238E27FC236}">
                  <a16:creationId xmlns:a16="http://schemas.microsoft.com/office/drawing/2014/main" id="{2DD628B3-B5C0-4BC6-8943-A23C873882EB}"/>
                </a:ext>
              </a:extLst>
            </p:cNvPr>
            <p:cNvSpPr/>
            <p:nvPr/>
          </p:nvSpPr>
          <p:spPr>
            <a:xfrm>
              <a:off x="6886723" y="3428343"/>
              <a:ext cx="77999" cy="58296"/>
            </a:xfrm>
            <a:custGeom>
              <a:avLst/>
              <a:gdLst/>
              <a:ahLst/>
              <a:cxnLst/>
              <a:rect l="l" t="t" r="r" b="b"/>
              <a:pathLst>
                <a:path w="4521" h="3379" extrusionOk="0">
                  <a:moveTo>
                    <a:pt x="4520" y="1"/>
                  </a:moveTo>
                  <a:lnTo>
                    <a:pt x="4520" y="1"/>
                  </a:lnTo>
                  <a:cubicBezTo>
                    <a:pt x="3379" y="1575"/>
                    <a:pt x="1" y="1804"/>
                    <a:pt x="1" y="1804"/>
                  </a:cubicBezTo>
                  <a:lnTo>
                    <a:pt x="1" y="3379"/>
                  </a:lnTo>
                  <a:cubicBezTo>
                    <a:pt x="2854" y="3333"/>
                    <a:pt x="4360" y="1918"/>
                    <a:pt x="4360" y="1918"/>
                  </a:cubicBezTo>
                  <a:lnTo>
                    <a:pt x="4520" y="1"/>
                  </a:lnTo>
                  <a:close/>
                </a:path>
              </a:pathLst>
            </a:custGeom>
            <a:solidFill>
              <a:srgbClr val="665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6" name="Google Shape;2628;p83">
              <a:extLst>
                <a:ext uri="{FF2B5EF4-FFF2-40B4-BE49-F238E27FC236}">
                  <a16:creationId xmlns:a16="http://schemas.microsoft.com/office/drawing/2014/main" id="{AFC08177-5993-447B-8E5C-2E405E34AD32}"/>
                </a:ext>
              </a:extLst>
            </p:cNvPr>
            <p:cNvSpPr/>
            <p:nvPr/>
          </p:nvSpPr>
          <p:spPr>
            <a:xfrm>
              <a:off x="6841832" y="3222970"/>
              <a:ext cx="229993" cy="247142"/>
            </a:xfrm>
            <a:custGeom>
              <a:avLst/>
              <a:gdLst/>
              <a:ahLst/>
              <a:cxnLst/>
              <a:rect l="l" t="t" r="r" b="b"/>
              <a:pathLst>
                <a:path w="13331" h="14325" extrusionOk="0">
                  <a:moveTo>
                    <a:pt x="5286" y="1"/>
                  </a:moveTo>
                  <a:cubicBezTo>
                    <a:pt x="2752" y="1"/>
                    <a:pt x="344" y="1492"/>
                    <a:pt x="1" y="3391"/>
                  </a:cubicBezTo>
                  <a:cubicBezTo>
                    <a:pt x="1" y="3391"/>
                    <a:pt x="297" y="7705"/>
                    <a:pt x="2146" y="8914"/>
                  </a:cubicBezTo>
                  <a:cubicBezTo>
                    <a:pt x="2146" y="8914"/>
                    <a:pt x="2615" y="7688"/>
                    <a:pt x="3441" y="7688"/>
                  </a:cubicBezTo>
                  <a:cubicBezTo>
                    <a:pt x="3544" y="7688"/>
                    <a:pt x="3653" y="7707"/>
                    <a:pt x="3767" y="7750"/>
                  </a:cubicBezTo>
                  <a:cubicBezTo>
                    <a:pt x="4784" y="8157"/>
                    <a:pt x="3786" y="10490"/>
                    <a:pt x="2636" y="10490"/>
                  </a:cubicBezTo>
                  <a:cubicBezTo>
                    <a:pt x="2625" y="10490"/>
                    <a:pt x="2614" y="10490"/>
                    <a:pt x="2603" y="10489"/>
                  </a:cubicBezTo>
                  <a:lnTo>
                    <a:pt x="2603" y="10489"/>
                  </a:lnTo>
                  <a:cubicBezTo>
                    <a:pt x="2603" y="10489"/>
                    <a:pt x="3607" y="14278"/>
                    <a:pt x="6962" y="14324"/>
                  </a:cubicBezTo>
                  <a:cubicBezTo>
                    <a:pt x="6962" y="14324"/>
                    <a:pt x="13331" y="10307"/>
                    <a:pt x="10888" y="4030"/>
                  </a:cubicBezTo>
                  <a:cubicBezTo>
                    <a:pt x="9757" y="1111"/>
                    <a:pt x="7474" y="1"/>
                    <a:pt x="5286" y="1"/>
                  </a:cubicBezTo>
                  <a:close/>
                </a:path>
              </a:pathLst>
            </a:custGeom>
            <a:solidFill>
              <a:srgbClr val="A6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2629;p83">
              <a:extLst>
                <a:ext uri="{FF2B5EF4-FFF2-40B4-BE49-F238E27FC236}">
                  <a16:creationId xmlns:a16="http://schemas.microsoft.com/office/drawing/2014/main" id="{923FA754-40AF-44D4-AAA9-75C3C8F7B1A8}"/>
                </a:ext>
              </a:extLst>
            </p:cNvPr>
            <p:cNvSpPr/>
            <p:nvPr/>
          </p:nvSpPr>
          <p:spPr>
            <a:xfrm>
              <a:off x="6667772" y="3757073"/>
              <a:ext cx="246538" cy="178098"/>
            </a:xfrm>
            <a:custGeom>
              <a:avLst/>
              <a:gdLst/>
              <a:ahLst/>
              <a:cxnLst/>
              <a:rect l="l" t="t" r="r" b="b"/>
              <a:pathLst>
                <a:path w="14290" h="10323" extrusionOk="0">
                  <a:moveTo>
                    <a:pt x="7302" y="1"/>
                  </a:moveTo>
                  <a:cubicBezTo>
                    <a:pt x="3214" y="1"/>
                    <a:pt x="1" y="5963"/>
                    <a:pt x="1" y="5963"/>
                  </a:cubicBezTo>
                  <a:lnTo>
                    <a:pt x="8811" y="10323"/>
                  </a:lnTo>
                  <a:lnTo>
                    <a:pt x="14290" y="2904"/>
                  </a:lnTo>
                  <a:cubicBezTo>
                    <a:pt x="14290" y="2904"/>
                    <a:pt x="12532" y="919"/>
                    <a:pt x="8081" y="74"/>
                  </a:cubicBezTo>
                  <a:cubicBezTo>
                    <a:pt x="7818" y="24"/>
                    <a:pt x="7559" y="1"/>
                    <a:pt x="7302" y="1"/>
                  </a:cubicBezTo>
                  <a:close/>
                </a:path>
              </a:pathLst>
            </a:custGeom>
            <a:solidFill>
              <a:srgbClr val="38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2630;p83">
              <a:extLst>
                <a:ext uri="{FF2B5EF4-FFF2-40B4-BE49-F238E27FC236}">
                  <a16:creationId xmlns:a16="http://schemas.microsoft.com/office/drawing/2014/main" id="{874F7DE5-74F5-4362-95B7-8076E1326D38}"/>
                </a:ext>
              </a:extLst>
            </p:cNvPr>
            <p:cNvSpPr/>
            <p:nvPr/>
          </p:nvSpPr>
          <p:spPr>
            <a:xfrm>
              <a:off x="6982423" y="3205062"/>
              <a:ext cx="113815" cy="114212"/>
            </a:xfrm>
            <a:custGeom>
              <a:avLst/>
              <a:gdLst/>
              <a:ahLst/>
              <a:cxnLst/>
              <a:rect l="l" t="t" r="r" b="b"/>
              <a:pathLst>
                <a:path w="6597" h="6620" extrusionOk="0">
                  <a:moveTo>
                    <a:pt x="3310" y="1"/>
                  </a:moveTo>
                  <a:cubicBezTo>
                    <a:pt x="1461" y="1"/>
                    <a:pt x="0" y="1484"/>
                    <a:pt x="0" y="3310"/>
                  </a:cubicBezTo>
                  <a:cubicBezTo>
                    <a:pt x="0" y="5136"/>
                    <a:pt x="1461" y="6620"/>
                    <a:pt x="3310" y="6620"/>
                  </a:cubicBezTo>
                  <a:cubicBezTo>
                    <a:pt x="5136" y="6620"/>
                    <a:pt x="6597" y="5136"/>
                    <a:pt x="6597" y="3310"/>
                  </a:cubicBezTo>
                  <a:cubicBezTo>
                    <a:pt x="6597" y="1484"/>
                    <a:pt x="5136" y="1"/>
                    <a:pt x="3310" y="1"/>
                  </a:cubicBezTo>
                  <a:close/>
                </a:path>
              </a:pathLst>
            </a:custGeom>
            <a:solidFill>
              <a:srgbClr val="A6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2631;p83">
              <a:extLst>
                <a:ext uri="{FF2B5EF4-FFF2-40B4-BE49-F238E27FC236}">
                  <a16:creationId xmlns:a16="http://schemas.microsoft.com/office/drawing/2014/main" id="{2950E180-D919-45B9-9754-5095AD56ADA9}"/>
                </a:ext>
              </a:extLst>
            </p:cNvPr>
            <p:cNvSpPr/>
            <p:nvPr/>
          </p:nvSpPr>
          <p:spPr>
            <a:xfrm>
              <a:off x="6617377" y="4015101"/>
              <a:ext cx="532429" cy="168557"/>
            </a:xfrm>
            <a:custGeom>
              <a:avLst/>
              <a:gdLst/>
              <a:ahLst/>
              <a:cxnLst/>
              <a:rect l="l" t="t" r="r" b="b"/>
              <a:pathLst>
                <a:path w="30861" h="9770" extrusionOk="0">
                  <a:moveTo>
                    <a:pt x="15761" y="0"/>
                  </a:moveTo>
                  <a:cubicBezTo>
                    <a:pt x="15670" y="0"/>
                    <a:pt x="15579" y="23"/>
                    <a:pt x="15499" y="69"/>
                  </a:cubicBezTo>
                  <a:lnTo>
                    <a:pt x="320" y="8811"/>
                  </a:lnTo>
                  <a:cubicBezTo>
                    <a:pt x="69" y="8948"/>
                    <a:pt x="0" y="9267"/>
                    <a:pt x="137" y="9495"/>
                  </a:cubicBezTo>
                  <a:cubicBezTo>
                    <a:pt x="228" y="9678"/>
                    <a:pt x="388" y="9769"/>
                    <a:pt x="571" y="9769"/>
                  </a:cubicBezTo>
                  <a:cubicBezTo>
                    <a:pt x="662" y="9769"/>
                    <a:pt x="753" y="9747"/>
                    <a:pt x="822" y="9701"/>
                  </a:cubicBezTo>
                  <a:lnTo>
                    <a:pt x="15773" y="1119"/>
                  </a:lnTo>
                  <a:lnTo>
                    <a:pt x="30016" y="9199"/>
                  </a:lnTo>
                  <a:cubicBezTo>
                    <a:pt x="30101" y="9245"/>
                    <a:pt x="30194" y="9268"/>
                    <a:pt x="30285" y="9268"/>
                  </a:cubicBezTo>
                  <a:cubicBezTo>
                    <a:pt x="30463" y="9268"/>
                    <a:pt x="30633" y="9182"/>
                    <a:pt x="30723" y="9016"/>
                  </a:cubicBezTo>
                  <a:cubicBezTo>
                    <a:pt x="30860" y="8765"/>
                    <a:pt x="30769" y="8446"/>
                    <a:pt x="30518" y="8309"/>
                  </a:cubicBezTo>
                  <a:lnTo>
                    <a:pt x="16024" y="69"/>
                  </a:lnTo>
                  <a:cubicBezTo>
                    <a:pt x="15944" y="23"/>
                    <a:pt x="15852" y="0"/>
                    <a:pt x="157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0" name="Google Shape;2632;p83">
              <a:extLst>
                <a:ext uri="{FF2B5EF4-FFF2-40B4-BE49-F238E27FC236}">
                  <a16:creationId xmlns:a16="http://schemas.microsoft.com/office/drawing/2014/main" id="{BFF36C93-1452-4947-8D32-A2E70CE1325D}"/>
                </a:ext>
              </a:extLst>
            </p:cNvPr>
            <p:cNvSpPr/>
            <p:nvPr/>
          </p:nvSpPr>
          <p:spPr>
            <a:xfrm>
              <a:off x="7073378" y="4120238"/>
              <a:ext cx="76429" cy="54777"/>
            </a:xfrm>
            <a:custGeom>
              <a:avLst/>
              <a:gdLst/>
              <a:ahLst/>
              <a:cxnLst/>
              <a:rect l="l" t="t" r="r" b="b"/>
              <a:pathLst>
                <a:path w="4430" h="3175" extrusionOk="0">
                  <a:moveTo>
                    <a:pt x="206" y="1"/>
                  </a:moveTo>
                  <a:cubicBezTo>
                    <a:pt x="138" y="366"/>
                    <a:pt x="69" y="731"/>
                    <a:pt x="1" y="1073"/>
                  </a:cubicBezTo>
                  <a:lnTo>
                    <a:pt x="3585" y="3105"/>
                  </a:lnTo>
                  <a:cubicBezTo>
                    <a:pt x="3670" y="3151"/>
                    <a:pt x="3763" y="3174"/>
                    <a:pt x="3854" y="3174"/>
                  </a:cubicBezTo>
                  <a:cubicBezTo>
                    <a:pt x="4032" y="3174"/>
                    <a:pt x="4202" y="3088"/>
                    <a:pt x="4292" y="2922"/>
                  </a:cubicBezTo>
                  <a:cubicBezTo>
                    <a:pt x="4429" y="2671"/>
                    <a:pt x="4338" y="2352"/>
                    <a:pt x="4087" y="2215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1" name="Google Shape;2633;p83">
              <a:extLst>
                <a:ext uri="{FF2B5EF4-FFF2-40B4-BE49-F238E27FC236}">
                  <a16:creationId xmlns:a16="http://schemas.microsoft.com/office/drawing/2014/main" id="{73D48130-E768-4BEF-AA6C-A41E52A198E5}"/>
                </a:ext>
              </a:extLst>
            </p:cNvPr>
            <p:cNvSpPr/>
            <p:nvPr/>
          </p:nvSpPr>
          <p:spPr>
            <a:xfrm>
              <a:off x="6617377" y="4133626"/>
              <a:ext cx="65387" cy="50032"/>
            </a:xfrm>
            <a:custGeom>
              <a:avLst/>
              <a:gdLst/>
              <a:ahLst/>
              <a:cxnLst/>
              <a:rect l="l" t="t" r="r" b="b"/>
              <a:pathLst>
                <a:path w="3790" h="2900" extrusionOk="0">
                  <a:moveTo>
                    <a:pt x="3675" y="1"/>
                  </a:moveTo>
                  <a:lnTo>
                    <a:pt x="320" y="1941"/>
                  </a:lnTo>
                  <a:cubicBezTo>
                    <a:pt x="69" y="2078"/>
                    <a:pt x="0" y="2397"/>
                    <a:pt x="137" y="2625"/>
                  </a:cubicBezTo>
                  <a:cubicBezTo>
                    <a:pt x="228" y="2808"/>
                    <a:pt x="388" y="2899"/>
                    <a:pt x="571" y="2899"/>
                  </a:cubicBezTo>
                  <a:cubicBezTo>
                    <a:pt x="662" y="2899"/>
                    <a:pt x="753" y="2877"/>
                    <a:pt x="822" y="2831"/>
                  </a:cubicBezTo>
                  <a:lnTo>
                    <a:pt x="3789" y="1119"/>
                  </a:lnTo>
                  <a:cubicBezTo>
                    <a:pt x="3744" y="754"/>
                    <a:pt x="3698" y="389"/>
                    <a:pt x="3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2" name="Google Shape;2634;p83">
              <a:extLst>
                <a:ext uri="{FF2B5EF4-FFF2-40B4-BE49-F238E27FC236}">
                  <a16:creationId xmlns:a16="http://schemas.microsoft.com/office/drawing/2014/main" id="{F2625A25-2FFF-4625-AEE3-52F613C66634}"/>
                </a:ext>
              </a:extLst>
            </p:cNvPr>
            <p:cNvSpPr/>
            <p:nvPr/>
          </p:nvSpPr>
          <p:spPr>
            <a:xfrm>
              <a:off x="6616980" y="3876477"/>
              <a:ext cx="531636" cy="449341"/>
            </a:xfrm>
            <a:custGeom>
              <a:avLst/>
              <a:gdLst/>
              <a:ahLst/>
              <a:cxnLst/>
              <a:rect l="l" t="t" r="r" b="b"/>
              <a:pathLst>
                <a:path w="30815" h="26045" extrusionOk="0">
                  <a:moveTo>
                    <a:pt x="30290" y="1"/>
                  </a:moveTo>
                  <a:cubicBezTo>
                    <a:pt x="30016" y="1"/>
                    <a:pt x="29787" y="229"/>
                    <a:pt x="29787" y="503"/>
                  </a:cubicBezTo>
                  <a:lnTo>
                    <a:pt x="29787" y="16481"/>
                  </a:lnTo>
                  <a:lnTo>
                    <a:pt x="14609" y="24652"/>
                  </a:lnTo>
                  <a:lnTo>
                    <a:pt x="14723" y="9382"/>
                  </a:lnTo>
                  <a:cubicBezTo>
                    <a:pt x="14723" y="9108"/>
                    <a:pt x="14494" y="8857"/>
                    <a:pt x="14221" y="8857"/>
                  </a:cubicBezTo>
                  <a:cubicBezTo>
                    <a:pt x="13924" y="8857"/>
                    <a:pt x="13696" y="9085"/>
                    <a:pt x="13696" y="9382"/>
                  </a:cubicBezTo>
                  <a:lnTo>
                    <a:pt x="13581" y="24606"/>
                  </a:lnTo>
                  <a:lnTo>
                    <a:pt x="1119" y="16983"/>
                  </a:lnTo>
                  <a:lnTo>
                    <a:pt x="1028" y="1370"/>
                  </a:lnTo>
                  <a:cubicBezTo>
                    <a:pt x="1028" y="1096"/>
                    <a:pt x="799" y="868"/>
                    <a:pt x="525" y="868"/>
                  </a:cubicBezTo>
                  <a:cubicBezTo>
                    <a:pt x="229" y="868"/>
                    <a:pt x="0" y="1096"/>
                    <a:pt x="0" y="1370"/>
                  </a:cubicBezTo>
                  <a:lnTo>
                    <a:pt x="92" y="17279"/>
                  </a:lnTo>
                  <a:cubicBezTo>
                    <a:pt x="92" y="17462"/>
                    <a:pt x="183" y="17622"/>
                    <a:pt x="343" y="17713"/>
                  </a:cubicBezTo>
                  <a:lnTo>
                    <a:pt x="13833" y="25953"/>
                  </a:lnTo>
                  <a:cubicBezTo>
                    <a:pt x="13833" y="25953"/>
                    <a:pt x="13833" y="25976"/>
                    <a:pt x="13833" y="25976"/>
                  </a:cubicBezTo>
                  <a:cubicBezTo>
                    <a:pt x="13855" y="25976"/>
                    <a:pt x="13878" y="25999"/>
                    <a:pt x="13924" y="25999"/>
                  </a:cubicBezTo>
                  <a:cubicBezTo>
                    <a:pt x="13924" y="25999"/>
                    <a:pt x="13947" y="26021"/>
                    <a:pt x="13947" y="26021"/>
                  </a:cubicBezTo>
                  <a:cubicBezTo>
                    <a:pt x="13992" y="26021"/>
                    <a:pt x="14038" y="26044"/>
                    <a:pt x="14061" y="26044"/>
                  </a:cubicBezTo>
                  <a:lnTo>
                    <a:pt x="14084" y="26044"/>
                  </a:lnTo>
                  <a:cubicBezTo>
                    <a:pt x="14129" y="26044"/>
                    <a:pt x="14175" y="26044"/>
                    <a:pt x="14221" y="26021"/>
                  </a:cubicBezTo>
                  <a:cubicBezTo>
                    <a:pt x="14243" y="26021"/>
                    <a:pt x="14266" y="25999"/>
                    <a:pt x="14266" y="25999"/>
                  </a:cubicBezTo>
                  <a:cubicBezTo>
                    <a:pt x="14289" y="25999"/>
                    <a:pt x="14312" y="25999"/>
                    <a:pt x="14335" y="25976"/>
                  </a:cubicBezTo>
                  <a:lnTo>
                    <a:pt x="30541" y="17234"/>
                  </a:lnTo>
                  <a:cubicBezTo>
                    <a:pt x="30700" y="17165"/>
                    <a:pt x="30815" y="16983"/>
                    <a:pt x="30815" y="16800"/>
                  </a:cubicBezTo>
                  <a:lnTo>
                    <a:pt x="30815" y="503"/>
                  </a:lnTo>
                  <a:cubicBezTo>
                    <a:pt x="30815" y="229"/>
                    <a:pt x="30586" y="1"/>
                    <a:pt x="302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3" name="Google Shape;2635;p83">
              <a:extLst>
                <a:ext uri="{FF2B5EF4-FFF2-40B4-BE49-F238E27FC236}">
                  <a16:creationId xmlns:a16="http://schemas.microsoft.com/office/drawing/2014/main" id="{566CEFB0-1A58-468D-A6D7-8B5A1105F823}"/>
                </a:ext>
              </a:extLst>
            </p:cNvPr>
            <p:cNvSpPr/>
            <p:nvPr/>
          </p:nvSpPr>
          <p:spPr>
            <a:xfrm>
              <a:off x="6852856" y="4029265"/>
              <a:ext cx="18132" cy="71701"/>
            </a:xfrm>
            <a:custGeom>
              <a:avLst/>
              <a:gdLst/>
              <a:ahLst/>
              <a:cxnLst/>
              <a:rect l="l" t="t" r="r" b="b"/>
              <a:pathLst>
                <a:path w="1051" h="4156" extrusionOk="0">
                  <a:moveTo>
                    <a:pt x="549" y="1"/>
                  </a:moveTo>
                  <a:cubicBezTo>
                    <a:pt x="252" y="1"/>
                    <a:pt x="24" y="229"/>
                    <a:pt x="24" y="526"/>
                  </a:cubicBezTo>
                  <a:lnTo>
                    <a:pt x="1" y="3790"/>
                  </a:lnTo>
                  <a:lnTo>
                    <a:pt x="640" y="4155"/>
                  </a:lnTo>
                  <a:lnTo>
                    <a:pt x="1028" y="3904"/>
                  </a:lnTo>
                  <a:lnTo>
                    <a:pt x="1051" y="526"/>
                  </a:lnTo>
                  <a:cubicBezTo>
                    <a:pt x="1051" y="252"/>
                    <a:pt x="822" y="1"/>
                    <a:pt x="5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2636;p83">
              <a:extLst>
                <a:ext uri="{FF2B5EF4-FFF2-40B4-BE49-F238E27FC236}">
                  <a16:creationId xmlns:a16="http://schemas.microsoft.com/office/drawing/2014/main" id="{17D476AB-887A-41D0-B4FA-14821369D7B0}"/>
                </a:ext>
              </a:extLst>
            </p:cNvPr>
            <p:cNvSpPr/>
            <p:nvPr/>
          </p:nvSpPr>
          <p:spPr>
            <a:xfrm>
              <a:off x="6616980" y="3891452"/>
              <a:ext cx="18132" cy="76411"/>
            </a:xfrm>
            <a:custGeom>
              <a:avLst/>
              <a:gdLst/>
              <a:ahLst/>
              <a:cxnLst/>
              <a:rect l="l" t="t" r="r" b="b"/>
              <a:pathLst>
                <a:path w="1051" h="4429" extrusionOk="0">
                  <a:moveTo>
                    <a:pt x="525" y="0"/>
                  </a:moveTo>
                  <a:cubicBezTo>
                    <a:pt x="229" y="0"/>
                    <a:pt x="0" y="228"/>
                    <a:pt x="0" y="502"/>
                  </a:cubicBezTo>
                  <a:lnTo>
                    <a:pt x="23" y="3835"/>
                  </a:lnTo>
                  <a:lnTo>
                    <a:pt x="1050" y="4428"/>
                  </a:lnTo>
                  <a:lnTo>
                    <a:pt x="1028" y="502"/>
                  </a:lnTo>
                  <a:cubicBezTo>
                    <a:pt x="1028" y="228"/>
                    <a:pt x="799" y="0"/>
                    <a:pt x="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2637;p83">
              <a:extLst>
                <a:ext uri="{FF2B5EF4-FFF2-40B4-BE49-F238E27FC236}">
                  <a16:creationId xmlns:a16="http://schemas.microsoft.com/office/drawing/2014/main" id="{93CBCB63-C170-4C5A-8D99-8D3497A4C2C4}"/>
                </a:ext>
              </a:extLst>
            </p:cNvPr>
            <p:cNvSpPr/>
            <p:nvPr/>
          </p:nvSpPr>
          <p:spPr>
            <a:xfrm>
              <a:off x="7130880" y="3876477"/>
              <a:ext cx="17736" cy="58693"/>
            </a:xfrm>
            <a:custGeom>
              <a:avLst/>
              <a:gdLst/>
              <a:ahLst/>
              <a:cxnLst/>
              <a:rect l="l" t="t" r="r" b="b"/>
              <a:pathLst>
                <a:path w="1028" h="3402" extrusionOk="0">
                  <a:moveTo>
                    <a:pt x="503" y="1"/>
                  </a:moveTo>
                  <a:cubicBezTo>
                    <a:pt x="229" y="1"/>
                    <a:pt x="0" y="229"/>
                    <a:pt x="0" y="503"/>
                  </a:cubicBezTo>
                  <a:lnTo>
                    <a:pt x="0" y="3402"/>
                  </a:lnTo>
                  <a:lnTo>
                    <a:pt x="1028" y="2763"/>
                  </a:lnTo>
                  <a:lnTo>
                    <a:pt x="1028" y="503"/>
                  </a:lnTo>
                  <a:cubicBezTo>
                    <a:pt x="1028" y="229"/>
                    <a:pt x="799" y="1"/>
                    <a:pt x="5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2638;p83">
              <a:extLst>
                <a:ext uri="{FF2B5EF4-FFF2-40B4-BE49-F238E27FC236}">
                  <a16:creationId xmlns:a16="http://schemas.microsoft.com/office/drawing/2014/main" id="{2557BE1E-248B-4EA0-91C0-A92749F8623D}"/>
                </a:ext>
              </a:extLst>
            </p:cNvPr>
            <p:cNvSpPr/>
            <p:nvPr/>
          </p:nvSpPr>
          <p:spPr>
            <a:xfrm>
              <a:off x="6606353" y="3535464"/>
              <a:ext cx="600939" cy="527305"/>
            </a:xfrm>
            <a:custGeom>
              <a:avLst/>
              <a:gdLst/>
              <a:ahLst/>
              <a:cxnLst/>
              <a:rect l="l" t="t" r="r" b="b"/>
              <a:pathLst>
                <a:path w="34832" h="30564" extrusionOk="0">
                  <a:moveTo>
                    <a:pt x="34832" y="0"/>
                  </a:moveTo>
                  <a:lnTo>
                    <a:pt x="15772" y="10249"/>
                  </a:lnTo>
                  <a:lnTo>
                    <a:pt x="12098" y="21456"/>
                  </a:lnTo>
                  <a:lnTo>
                    <a:pt x="0" y="15042"/>
                  </a:lnTo>
                  <a:lnTo>
                    <a:pt x="411" y="22483"/>
                  </a:lnTo>
                  <a:lnTo>
                    <a:pt x="14837" y="30563"/>
                  </a:lnTo>
                  <a:lnTo>
                    <a:pt x="31408" y="21091"/>
                  </a:lnTo>
                  <a:lnTo>
                    <a:pt x="348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2639;p83">
              <a:extLst>
                <a:ext uri="{FF2B5EF4-FFF2-40B4-BE49-F238E27FC236}">
                  <a16:creationId xmlns:a16="http://schemas.microsoft.com/office/drawing/2014/main" id="{5A0DF656-0E7A-4D50-BA43-38A2E12E362E}"/>
                </a:ext>
              </a:extLst>
            </p:cNvPr>
            <p:cNvSpPr/>
            <p:nvPr/>
          </p:nvSpPr>
          <p:spPr>
            <a:xfrm>
              <a:off x="6862311" y="3717789"/>
              <a:ext cx="21290" cy="336303"/>
            </a:xfrm>
            <a:custGeom>
              <a:avLst/>
              <a:gdLst/>
              <a:ahLst/>
              <a:cxnLst/>
              <a:rect l="l" t="t" r="r" b="b"/>
              <a:pathLst>
                <a:path w="1234" h="19493" extrusionOk="0">
                  <a:moveTo>
                    <a:pt x="1233" y="0"/>
                  </a:moveTo>
                  <a:lnTo>
                    <a:pt x="1233" y="0"/>
                  </a:lnTo>
                  <a:cubicBezTo>
                    <a:pt x="1096" y="1621"/>
                    <a:pt x="959" y="3241"/>
                    <a:pt x="845" y="4862"/>
                  </a:cubicBezTo>
                  <a:lnTo>
                    <a:pt x="526" y="9746"/>
                  </a:lnTo>
                  <a:lnTo>
                    <a:pt x="229" y="14608"/>
                  </a:lnTo>
                  <a:cubicBezTo>
                    <a:pt x="138" y="16252"/>
                    <a:pt x="69" y="17872"/>
                    <a:pt x="1" y="19493"/>
                  </a:cubicBezTo>
                  <a:cubicBezTo>
                    <a:pt x="138" y="17872"/>
                    <a:pt x="252" y="16252"/>
                    <a:pt x="366" y="14631"/>
                  </a:cubicBezTo>
                  <a:lnTo>
                    <a:pt x="708" y="9746"/>
                  </a:lnTo>
                  <a:lnTo>
                    <a:pt x="982" y="4885"/>
                  </a:lnTo>
                  <a:cubicBezTo>
                    <a:pt x="1073" y="3241"/>
                    <a:pt x="1165" y="1621"/>
                    <a:pt x="1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18" name="Google Shape;7344;p102">
            <a:extLst>
              <a:ext uri="{FF2B5EF4-FFF2-40B4-BE49-F238E27FC236}">
                <a16:creationId xmlns:a16="http://schemas.microsoft.com/office/drawing/2014/main" id="{258C24FD-6665-48C7-8407-79F1EA9BEE28}"/>
              </a:ext>
            </a:extLst>
          </p:cNvPr>
          <p:cNvSpPr txBox="1">
            <a:spLocks/>
          </p:cNvSpPr>
          <p:nvPr/>
        </p:nvSpPr>
        <p:spPr>
          <a:xfrm>
            <a:off x="367628" y="2390549"/>
            <a:ext cx="51321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verpass Black"/>
              <a:buNone/>
              <a:defRPr sz="5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verpass Black"/>
              <a:buNone/>
              <a:defRPr sz="52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verpass Black"/>
              <a:buNone/>
              <a:defRPr sz="52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verpass Black"/>
              <a:buNone/>
              <a:defRPr sz="52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verpass Black"/>
              <a:buNone/>
              <a:defRPr sz="52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verpass Black"/>
              <a:buNone/>
              <a:defRPr sz="52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verpass Black"/>
              <a:buNone/>
              <a:defRPr sz="52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verpass Black"/>
              <a:buNone/>
              <a:defRPr sz="52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verpass Black"/>
              <a:buNone/>
              <a:defRPr sz="52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r>
              <a:rPr lang="en-US" sz="1400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Management Hub for all automated decisions</a:t>
            </a:r>
            <a:endParaRPr lang="en-IN" sz="1400"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8" name="Google Shape;7458;p105"/>
          <p:cNvGrpSpPr/>
          <p:nvPr/>
        </p:nvGrpSpPr>
        <p:grpSpPr>
          <a:xfrm flipH="1">
            <a:off x="6342973" y="1050224"/>
            <a:ext cx="2388300" cy="3284100"/>
            <a:chOff x="1835466" y="929768"/>
            <a:chExt cx="2388300" cy="3284100"/>
          </a:xfrm>
        </p:grpSpPr>
        <p:sp>
          <p:nvSpPr>
            <p:cNvPr id="7459" name="Google Shape;7459;p105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/>
            </a:p>
          </p:txBody>
        </p:sp>
        <p:sp>
          <p:nvSpPr>
            <p:cNvPr id="7460" name="Google Shape;7460;p105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1" name="Google Shape;7461;p105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462" name="Google Shape;7462;p105"/>
          <p:cNvSpPr/>
          <p:nvPr/>
        </p:nvSpPr>
        <p:spPr>
          <a:xfrm>
            <a:off x="4320058" y="1299125"/>
            <a:ext cx="1526071" cy="3043073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grpSp>
        <p:nvGrpSpPr>
          <p:cNvPr id="15" name="Google Shape;7494;p107">
            <a:extLst>
              <a:ext uri="{FF2B5EF4-FFF2-40B4-BE49-F238E27FC236}">
                <a16:creationId xmlns:a16="http://schemas.microsoft.com/office/drawing/2014/main" id="{F0CE6E9D-4BD8-4EAC-88B5-2590BEA44AE6}"/>
              </a:ext>
            </a:extLst>
          </p:cNvPr>
          <p:cNvGrpSpPr/>
          <p:nvPr/>
        </p:nvGrpSpPr>
        <p:grpSpPr>
          <a:xfrm>
            <a:off x="412120" y="1542919"/>
            <a:ext cx="3351966" cy="2729060"/>
            <a:chOff x="782850" y="1162837"/>
            <a:chExt cx="3717797" cy="2817821"/>
          </a:xfrm>
        </p:grpSpPr>
        <p:sp>
          <p:nvSpPr>
            <p:cNvPr id="16" name="Google Shape;7495;p107">
              <a:extLst>
                <a:ext uri="{FF2B5EF4-FFF2-40B4-BE49-F238E27FC236}">
                  <a16:creationId xmlns:a16="http://schemas.microsoft.com/office/drawing/2014/main" id="{9877A0C2-8C83-4619-9C34-BEA5DAA0DAAD}"/>
                </a:ext>
              </a:extLst>
            </p:cNvPr>
            <p:cNvSpPr/>
            <p:nvPr/>
          </p:nvSpPr>
          <p:spPr>
            <a:xfrm>
              <a:off x="2245140" y="3518605"/>
              <a:ext cx="793114" cy="462053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7496;p107">
              <a:extLst>
                <a:ext uri="{FF2B5EF4-FFF2-40B4-BE49-F238E27FC236}">
                  <a16:creationId xmlns:a16="http://schemas.microsoft.com/office/drawing/2014/main" id="{14F57A10-C933-4DF7-928F-B4E64AC26200}"/>
                </a:ext>
              </a:extLst>
            </p:cNvPr>
            <p:cNvSpPr/>
            <p:nvPr/>
          </p:nvSpPr>
          <p:spPr>
            <a:xfrm>
              <a:off x="2018409" y="3940006"/>
              <a:ext cx="1247565" cy="40653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7497;p107">
              <a:extLst>
                <a:ext uri="{FF2B5EF4-FFF2-40B4-BE49-F238E27FC236}">
                  <a16:creationId xmlns:a16="http://schemas.microsoft.com/office/drawing/2014/main" id="{B7123A65-B9F5-4B51-A85F-AD2A8ADE7355}"/>
                </a:ext>
              </a:extLst>
            </p:cNvPr>
            <p:cNvSpPr/>
            <p:nvPr/>
          </p:nvSpPr>
          <p:spPr>
            <a:xfrm>
              <a:off x="782850" y="1162837"/>
              <a:ext cx="3717797" cy="2355875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9" name="Google Shape;7439;p104">
            <a:extLst>
              <a:ext uri="{FF2B5EF4-FFF2-40B4-BE49-F238E27FC236}">
                <a16:creationId xmlns:a16="http://schemas.microsoft.com/office/drawing/2014/main" id="{C99D17AC-C89D-4F2D-B838-E0D32ECD2F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655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WEBAPP </a:t>
            </a:r>
            <a:r>
              <a:rPr lang="en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PREVIEW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75570-BFCC-4162-BFCB-CB72204B4C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3"/>
          <a:stretch/>
        </p:blipFill>
        <p:spPr>
          <a:xfrm>
            <a:off x="528475" y="1661913"/>
            <a:ext cx="3115217" cy="20687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3E33F6-BFB1-4843-B05C-D59F362175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813"/>
          <a:stretch/>
        </p:blipFill>
        <p:spPr>
          <a:xfrm>
            <a:off x="4359172" y="1542920"/>
            <a:ext cx="1446629" cy="25510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26604B-E039-45EE-9583-149A322A17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484" b="432"/>
          <a:stretch/>
        </p:blipFill>
        <p:spPr>
          <a:xfrm>
            <a:off x="6517999" y="1245203"/>
            <a:ext cx="2059638" cy="292594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7550;p110">
            <a:extLst>
              <a:ext uri="{FF2B5EF4-FFF2-40B4-BE49-F238E27FC236}">
                <a16:creationId xmlns:a16="http://schemas.microsoft.com/office/drawing/2014/main" id="{CF4F9FE0-EF87-4DF2-A3CD-E36A26D5F8E4}"/>
              </a:ext>
            </a:extLst>
          </p:cNvPr>
          <p:cNvGrpSpPr/>
          <p:nvPr/>
        </p:nvGrpSpPr>
        <p:grpSpPr>
          <a:xfrm>
            <a:off x="4884303" y="205939"/>
            <a:ext cx="4121950" cy="3949730"/>
            <a:chOff x="4405250" y="761683"/>
            <a:chExt cx="4121950" cy="3949730"/>
          </a:xfrm>
        </p:grpSpPr>
        <p:grpSp>
          <p:nvGrpSpPr>
            <p:cNvPr id="26" name="Google Shape;7551;p110">
              <a:extLst>
                <a:ext uri="{FF2B5EF4-FFF2-40B4-BE49-F238E27FC236}">
                  <a16:creationId xmlns:a16="http://schemas.microsoft.com/office/drawing/2014/main" id="{2A54FDFE-B10E-49FA-A720-7F38626FD7E3}"/>
                </a:ext>
              </a:extLst>
            </p:cNvPr>
            <p:cNvGrpSpPr/>
            <p:nvPr/>
          </p:nvGrpSpPr>
          <p:grpSpPr>
            <a:xfrm>
              <a:off x="4405250" y="2433788"/>
              <a:ext cx="4121950" cy="2277625"/>
              <a:chOff x="2845475" y="2662025"/>
              <a:chExt cx="4121950" cy="2277625"/>
            </a:xfrm>
          </p:grpSpPr>
          <p:sp>
            <p:nvSpPr>
              <p:cNvPr id="149" name="Google Shape;7552;p110">
                <a:extLst>
                  <a:ext uri="{FF2B5EF4-FFF2-40B4-BE49-F238E27FC236}">
                    <a16:creationId xmlns:a16="http://schemas.microsoft.com/office/drawing/2014/main" id="{722C1779-AF32-4F1C-A6D9-093985528514}"/>
                  </a:ext>
                </a:extLst>
              </p:cNvPr>
              <p:cNvSpPr/>
              <p:nvPr/>
            </p:nvSpPr>
            <p:spPr>
              <a:xfrm>
                <a:off x="3759475" y="2662025"/>
                <a:ext cx="2345975" cy="1232700"/>
              </a:xfrm>
              <a:custGeom>
                <a:avLst/>
                <a:gdLst/>
                <a:ahLst/>
                <a:cxnLst/>
                <a:rect l="l" t="t" r="r" b="b"/>
                <a:pathLst>
                  <a:path w="93839" h="49308" extrusionOk="0">
                    <a:moveTo>
                      <a:pt x="46660" y="1"/>
                    </a:moveTo>
                    <a:cubicBezTo>
                      <a:pt x="35774" y="1"/>
                      <a:pt x="24910" y="2388"/>
                      <a:pt x="16628" y="7170"/>
                    </a:cubicBezTo>
                    <a:cubicBezTo>
                      <a:pt x="1" y="16769"/>
                      <a:pt x="74" y="32368"/>
                      <a:pt x="16799" y="42040"/>
                    </a:cubicBezTo>
                    <a:cubicBezTo>
                      <a:pt x="25206" y="46883"/>
                      <a:pt x="36204" y="49307"/>
                      <a:pt x="47176" y="49307"/>
                    </a:cubicBezTo>
                    <a:cubicBezTo>
                      <a:pt x="58065" y="49307"/>
                      <a:pt x="68929" y="46920"/>
                      <a:pt x="77211" y="42138"/>
                    </a:cubicBezTo>
                    <a:cubicBezTo>
                      <a:pt x="93839" y="32539"/>
                      <a:pt x="93741" y="16940"/>
                      <a:pt x="77015" y="7268"/>
                    </a:cubicBezTo>
                    <a:cubicBezTo>
                      <a:pt x="68621" y="2425"/>
                      <a:pt x="57629" y="1"/>
                      <a:pt x="46660" y="1"/>
                    </a:cubicBezTo>
                    <a:close/>
                  </a:path>
                </a:pathLst>
              </a:custGeom>
              <a:solidFill>
                <a:srgbClr val="D6D7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" name="Google Shape;7553;p110">
                <a:extLst>
                  <a:ext uri="{FF2B5EF4-FFF2-40B4-BE49-F238E27FC236}">
                    <a16:creationId xmlns:a16="http://schemas.microsoft.com/office/drawing/2014/main" id="{87B30C1E-4275-49D8-A8BD-561E0E87F9FF}"/>
                  </a:ext>
                </a:extLst>
              </p:cNvPr>
              <p:cNvSpPr/>
              <p:nvPr/>
            </p:nvSpPr>
            <p:spPr>
              <a:xfrm>
                <a:off x="2845475" y="3032400"/>
                <a:ext cx="2345975" cy="1232700"/>
              </a:xfrm>
              <a:custGeom>
                <a:avLst/>
                <a:gdLst/>
                <a:ahLst/>
                <a:cxnLst/>
                <a:rect l="l" t="t" r="r" b="b"/>
                <a:pathLst>
                  <a:path w="93839" h="49308" extrusionOk="0">
                    <a:moveTo>
                      <a:pt x="46672" y="1"/>
                    </a:moveTo>
                    <a:cubicBezTo>
                      <a:pt x="35780" y="1"/>
                      <a:pt x="24909" y="2388"/>
                      <a:pt x="16628" y="7170"/>
                    </a:cubicBezTo>
                    <a:cubicBezTo>
                      <a:pt x="0" y="16769"/>
                      <a:pt x="98" y="32368"/>
                      <a:pt x="16823" y="42040"/>
                    </a:cubicBezTo>
                    <a:cubicBezTo>
                      <a:pt x="25218" y="46883"/>
                      <a:pt x="36210" y="49307"/>
                      <a:pt x="47179" y="49307"/>
                    </a:cubicBezTo>
                    <a:cubicBezTo>
                      <a:pt x="58065" y="49307"/>
                      <a:pt x="68929" y="46920"/>
                      <a:pt x="77211" y="42138"/>
                    </a:cubicBezTo>
                    <a:cubicBezTo>
                      <a:pt x="93838" y="32539"/>
                      <a:pt x="93765" y="16940"/>
                      <a:pt x="77039" y="7268"/>
                    </a:cubicBezTo>
                    <a:cubicBezTo>
                      <a:pt x="68645" y="2425"/>
                      <a:pt x="57647" y="1"/>
                      <a:pt x="46672" y="1"/>
                    </a:cubicBezTo>
                    <a:close/>
                  </a:path>
                </a:pathLst>
              </a:custGeom>
              <a:solidFill>
                <a:srgbClr val="D6D7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" name="Google Shape;7554;p110">
                <a:extLst>
                  <a:ext uri="{FF2B5EF4-FFF2-40B4-BE49-F238E27FC236}">
                    <a16:creationId xmlns:a16="http://schemas.microsoft.com/office/drawing/2014/main" id="{F00A6EFB-06B3-4A1C-B5E4-20B6FA454B17}"/>
                  </a:ext>
                </a:extLst>
              </p:cNvPr>
              <p:cNvSpPr/>
              <p:nvPr/>
            </p:nvSpPr>
            <p:spPr>
              <a:xfrm>
                <a:off x="4620850" y="3345850"/>
                <a:ext cx="2346575" cy="1232700"/>
              </a:xfrm>
              <a:custGeom>
                <a:avLst/>
                <a:gdLst/>
                <a:ahLst/>
                <a:cxnLst/>
                <a:rect l="l" t="t" r="r" b="b"/>
                <a:pathLst>
                  <a:path w="93863" h="49308" extrusionOk="0">
                    <a:moveTo>
                      <a:pt x="46672" y="1"/>
                    </a:moveTo>
                    <a:cubicBezTo>
                      <a:pt x="35780" y="1"/>
                      <a:pt x="24910" y="2388"/>
                      <a:pt x="16628" y="7170"/>
                    </a:cubicBezTo>
                    <a:cubicBezTo>
                      <a:pt x="0" y="16769"/>
                      <a:pt x="98" y="32392"/>
                      <a:pt x="16824" y="42040"/>
                    </a:cubicBezTo>
                    <a:cubicBezTo>
                      <a:pt x="25218" y="46883"/>
                      <a:pt x="36216" y="49307"/>
                      <a:pt x="47191" y="49307"/>
                    </a:cubicBezTo>
                    <a:cubicBezTo>
                      <a:pt x="58083" y="49307"/>
                      <a:pt x="68953" y="46919"/>
                      <a:pt x="77235" y="42138"/>
                    </a:cubicBezTo>
                    <a:cubicBezTo>
                      <a:pt x="93863" y="32539"/>
                      <a:pt x="93765" y="16940"/>
                      <a:pt x="77039" y="7267"/>
                    </a:cubicBezTo>
                    <a:cubicBezTo>
                      <a:pt x="68645" y="2425"/>
                      <a:pt x="57647" y="1"/>
                      <a:pt x="46672" y="1"/>
                    </a:cubicBezTo>
                    <a:close/>
                  </a:path>
                </a:pathLst>
              </a:custGeom>
              <a:solidFill>
                <a:srgbClr val="D6D7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" name="Google Shape;7555;p110">
                <a:extLst>
                  <a:ext uri="{FF2B5EF4-FFF2-40B4-BE49-F238E27FC236}">
                    <a16:creationId xmlns:a16="http://schemas.microsoft.com/office/drawing/2014/main" id="{489606D2-418D-449A-BDE4-2998B1FA5C6E}"/>
                  </a:ext>
                </a:extLst>
              </p:cNvPr>
              <p:cNvSpPr/>
              <p:nvPr/>
            </p:nvSpPr>
            <p:spPr>
              <a:xfrm>
                <a:off x="3269725" y="3920700"/>
                <a:ext cx="924450" cy="485800"/>
              </a:xfrm>
              <a:custGeom>
                <a:avLst/>
                <a:gdLst/>
                <a:ahLst/>
                <a:cxnLst/>
                <a:rect l="l" t="t" r="r" b="b"/>
                <a:pathLst>
                  <a:path w="36978" h="19432" extrusionOk="0">
                    <a:moveTo>
                      <a:pt x="18395" y="1"/>
                    </a:moveTo>
                    <a:cubicBezTo>
                      <a:pt x="14102" y="1"/>
                      <a:pt x="9822" y="944"/>
                      <a:pt x="6563" y="2835"/>
                    </a:cubicBezTo>
                    <a:cubicBezTo>
                      <a:pt x="0" y="6606"/>
                      <a:pt x="49" y="12753"/>
                      <a:pt x="6637" y="16573"/>
                    </a:cubicBezTo>
                    <a:cubicBezTo>
                      <a:pt x="9941" y="18477"/>
                      <a:pt x="14268" y="19432"/>
                      <a:pt x="18589" y="19432"/>
                    </a:cubicBezTo>
                    <a:cubicBezTo>
                      <a:pt x="22882" y="19432"/>
                      <a:pt x="27168" y="18489"/>
                      <a:pt x="30439" y="16597"/>
                    </a:cubicBezTo>
                    <a:cubicBezTo>
                      <a:pt x="36977" y="12826"/>
                      <a:pt x="36953" y="6680"/>
                      <a:pt x="30365" y="2860"/>
                    </a:cubicBezTo>
                    <a:cubicBezTo>
                      <a:pt x="27049" y="956"/>
                      <a:pt x="22716" y="1"/>
                      <a:pt x="18395" y="1"/>
                    </a:cubicBezTo>
                    <a:close/>
                  </a:path>
                </a:pathLst>
              </a:custGeom>
              <a:solidFill>
                <a:srgbClr val="D6D7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" name="Google Shape;7556;p110">
                <a:extLst>
                  <a:ext uri="{FF2B5EF4-FFF2-40B4-BE49-F238E27FC236}">
                    <a16:creationId xmlns:a16="http://schemas.microsoft.com/office/drawing/2014/main" id="{286C0FF2-E8C4-477F-A6AC-0953AB2C977A}"/>
                  </a:ext>
                </a:extLst>
              </p:cNvPr>
              <p:cNvSpPr/>
              <p:nvPr/>
            </p:nvSpPr>
            <p:spPr>
              <a:xfrm>
                <a:off x="3645000" y="4432125"/>
                <a:ext cx="347750" cy="182925"/>
              </a:xfrm>
              <a:custGeom>
                <a:avLst/>
                <a:gdLst/>
                <a:ahLst/>
                <a:cxnLst/>
                <a:rect l="l" t="t" r="r" b="b"/>
                <a:pathLst>
                  <a:path w="13910" h="7317" extrusionOk="0">
                    <a:moveTo>
                      <a:pt x="6913" y="0"/>
                    </a:moveTo>
                    <a:cubicBezTo>
                      <a:pt x="5301" y="0"/>
                      <a:pt x="3693" y="355"/>
                      <a:pt x="2474" y="1063"/>
                    </a:cubicBezTo>
                    <a:cubicBezTo>
                      <a:pt x="1" y="2483"/>
                      <a:pt x="25" y="4809"/>
                      <a:pt x="2498" y="6229"/>
                    </a:cubicBezTo>
                    <a:cubicBezTo>
                      <a:pt x="3740" y="6955"/>
                      <a:pt x="5371" y="7316"/>
                      <a:pt x="6997" y="7316"/>
                    </a:cubicBezTo>
                    <a:cubicBezTo>
                      <a:pt x="8610" y="7316"/>
                      <a:pt x="10217" y="6961"/>
                      <a:pt x="11436" y="6254"/>
                    </a:cubicBezTo>
                    <a:cubicBezTo>
                      <a:pt x="13910" y="4834"/>
                      <a:pt x="13885" y="2507"/>
                      <a:pt x="11412" y="1087"/>
                    </a:cubicBezTo>
                    <a:cubicBezTo>
                      <a:pt x="10170" y="362"/>
                      <a:pt x="8539" y="0"/>
                      <a:pt x="6913" y="0"/>
                    </a:cubicBezTo>
                    <a:close/>
                  </a:path>
                </a:pathLst>
              </a:custGeom>
              <a:solidFill>
                <a:srgbClr val="D6D7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" name="Google Shape;7557;p110">
                <a:extLst>
                  <a:ext uri="{FF2B5EF4-FFF2-40B4-BE49-F238E27FC236}">
                    <a16:creationId xmlns:a16="http://schemas.microsoft.com/office/drawing/2014/main" id="{3D28E47C-5B2B-4D15-AF4B-CD167620C08E}"/>
                  </a:ext>
                </a:extLst>
              </p:cNvPr>
              <p:cNvSpPr/>
              <p:nvPr/>
            </p:nvSpPr>
            <p:spPr>
              <a:xfrm>
                <a:off x="3224425" y="4410550"/>
                <a:ext cx="17387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6955" h="3659" extrusionOk="0">
                    <a:moveTo>
                      <a:pt x="3445" y="0"/>
                    </a:moveTo>
                    <a:cubicBezTo>
                      <a:pt x="2644" y="0"/>
                      <a:pt x="1844" y="178"/>
                      <a:pt x="1225" y="530"/>
                    </a:cubicBezTo>
                    <a:cubicBezTo>
                      <a:pt x="0" y="1240"/>
                      <a:pt x="0" y="2415"/>
                      <a:pt x="1249" y="3125"/>
                    </a:cubicBezTo>
                    <a:cubicBezTo>
                      <a:pt x="1874" y="3480"/>
                      <a:pt x="2682" y="3658"/>
                      <a:pt x="3490" y="3658"/>
                    </a:cubicBezTo>
                    <a:cubicBezTo>
                      <a:pt x="4298" y="3658"/>
                      <a:pt x="5106" y="3480"/>
                      <a:pt x="5730" y="3125"/>
                    </a:cubicBezTo>
                    <a:cubicBezTo>
                      <a:pt x="6955" y="2415"/>
                      <a:pt x="6955" y="1264"/>
                      <a:pt x="5706" y="554"/>
                    </a:cubicBezTo>
                    <a:cubicBezTo>
                      <a:pt x="5076" y="184"/>
                      <a:pt x="4260" y="0"/>
                      <a:pt x="3445" y="0"/>
                    </a:cubicBezTo>
                    <a:close/>
                  </a:path>
                </a:pathLst>
              </a:custGeom>
              <a:solidFill>
                <a:srgbClr val="D6D7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5" name="Google Shape;7558;p110">
                <a:extLst>
                  <a:ext uri="{FF2B5EF4-FFF2-40B4-BE49-F238E27FC236}">
                    <a16:creationId xmlns:a16="http://schemas.microsoft.com/office/drawing/2014/main" id="{3CE5FE56-D9A6-42BC-8955-0FB49894F026}"/>
                  </a:ext>
                </a:extLst>
              </p:cNvPr>
              <p:cNvSpPr/>
              <p:nvPr/>
            </p:nvSpPr>
            <p:spPr>
              <a:xfrm>
                <a:off x="3888650" y="3706500"/>
                <a:ext cx="2345975" cy="1233150"/>
              </a:xfrm>
              <a:custGeom>
                <a:avLst/>
                <a:gdLst/>
                <a:ahLst/>
                <a:cxnLst/>
                <a:rect l="l" t="t" r="r" b="b"/>
                <a:pathLst>
                  <a:path w="93839" h="49326" extrusionOk="0">
                    <a:moveTo>
                      <a:pt x="46639" y="1"/>
                    </a:moveTo>
                    <a:cubicBezTo>
                      <a:pt x="35760" y="1"/>
                      <a:pt x="24905" y="2389"/>
                      <a:pt x="16628" y="7167"/>
                    </a:cubicBezTo>
                    <a:cubicBezTo>
                      <a:pt x="1" y="16766"/>
                      <a:pt x="74" y="32389"/>
                      <a:pt x="16799" y="42038"/>
                    </a:cubicBezTo>
                    <a:cubicBezTo>
                      <a:pt x="25212" y="46895"/>
                      <a:pt x="36218" y="49326"/>
                      <a:pt x="47197" y="49326"/>
                    </a:cubicBezTo>
                    <a:cubicBezTo>
                      <a:pt x="58079" y="49326"/>
                      <a:pt x="68935" y="46938"/>
                      <a:pt x="77211" y="42160"/>
                    </a:cubicBezTo>
                    <a:cubicBezTo>
                      <a:pt x="93839" y="32561"/>
                      <a:pt x="93741" y="16938"/>
                      <a:pt x="77015" y="7289"/>
                    </a:cubicBezTo>
                    <a:cubicBezTo>
                      <a:pt x="68616" y="2431"/>
                      <a:pt x="57615" y="1"/>
                      <a:pt x="46639" y="1"/>
                    </a:cubicBezTo>
                    <a:close/>
                  </a:path>
                </a:pathLst>
              </a:custGeom>
              <a:solidFill>
                <a:srgbClr val="D6D7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7" name="Google Shape;7559;p110">
              <a:extLst>
                <a:ext uri="{FF2B5EF4-FFF2-40B4-BE49-F238E27FC236}">
                  <a16:creationId xmlns:a16="http://schemas.microsoft.com/office/drawing/2014/main" id="{26D7287E-B486-4C9F-AE46-062C9FB30FDC}"/>
                </a:ext>
              </a:extLst>
            </p:cNvPr>
            <p:cNvGrpSpPr/>
            <p:nvPr/>
          </p:nvGrpSpPr>
          <p:grpSpPr>
            <a:xfrm>
              <a:off x="4908420" y="761683"/>
              <a:ext cx="3515579" cy="3620659"/>
              <a:chOff x="3451275" y="1373450"/>
              <a:chExt cx="2350300" cy="2420550"/>
            </a:xfrm>
          </p:grpSpPr>
          <p:sp>
            <p:nvSpPr>
              <p:cNvPr id="28" name="Google Shape;7560;p110">
                <a:extLst>
                  <a:ext uri="{FF2B5EF4-FFF2-40B4-BE49-F238E27FC236}">
                    <a16:creationId xmlns:a16="http://schemas.microsoft.com/office/drawing/2014/main" id="{8D4152F4-86AA-4D4C-BCE8-962B75B4A442}"/>
                  </a:ext>
                </a:extLst>
              </p:cNvPr>
              <p:cNvSpPr/>
              <p:nvPr/>
            </p:nvSpPr>
            <p:spPr>
              <a:xfrm>
                <a:off x="5054675" y="2657300"/>
                <a:ext cx="436100" cy="251900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10076" extrusionOk="0">
                    <a:moveTo>
                      <a:pt x="14361" y="8296"/>
                    </a:moveTo>
                    <a:cubicBezTo>
                      <a:pt x="11253" y="10076"/>
                      <a:pt x="6241" y="10076"/>
                      <a:pt x="3133" y="8271"/>
                    </a:cubicBezTo>
                    <a:cubicBezTo>
                      <a:pt x="25" y="6467"/>
                      <a:pt x="0" y="3559"/>
                      <a:pt x="3083" y="1780"/>
                    </a:cubicBezTo>
                    <a:cubicBezTo>
                      <a:pt x="6191" y="0"/>
                      <a:pt x="11203" y="0"/>
                      <a:pt x="14311" y="1805"/>
                    </a:cubicBezTo>
                    <a:cubicBezTo>
                      <a:pt x="17444" y="3609"/>
                      <a:pt x="17444" y="6492"/>
                      <a:pt x="14361" y="829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7561;p110">
                <a:extLst>
                  <a:ext uri="{FF2B5EF4-FFF2-40B4-BE49-F238E27FC236}">
                    <a16:creationId xmlns:a16="http://schemas.microsoft.com/office/drawing/2014/main" id="{75F1E0F1-F113-4294-A893-320974C832FE}"/>
                  </a:ext>
                </a:extLst>
              </p:cNvPr>
              <p:cNvSpPr/>
              <p:nvPr/>
            </p:nvSpPr>
            <p:spPr>
              <a:xfrm>
                <a:off x="3921825" y="3511850"/>
                <a:ext cx="436125" cy="229525"/>
              </a:xfrm>
              <a:custGeom>
                <a:avLst/>
                <a:gdLst/>
                <a:ahLst/>
                <a:cxnLst/>
                <a:rect l="l" t="t" r="r" b="b"/>
                <a:pathLst>
                  <a:path w="17445" h="9181" extrusionOk="0">
                    <a:moveTo>
                      <a:pt x="8667" y="1"/>
                    </a:moveTo>
                    <a:cubicBezTo>
                      <a:pt x="6641" y="1"/>
                      <a:pt x="4619" y="446"/>
                      <a:pt x="3083" y="1332"/>
                    </a:cubicBezTo>
                    <a:cubicBezTo>
                      <a:pt x="1" y="3112"/>
                      <a:pt x="1" y="6019"/>
                      <a:pt x="3109" y="7824"/>
                    </a:cubicBezTo>
                    <a:cubicBezTo>
                      <a:pt x="4680" y="8729"/>
                      <a:pt x="6726" y="9180"/>
                      <a:pt x="8763" y="9180"/>
                    </a:cubicBezTo>
                    <a:cubicBezTo>
                      <a:pt x="10786" y="9180"/>
                      <a:pt x="12801" y="8735"/>
                      <a:pt x="14337" y="7849"/>
                    </a:cubicBezTo>
                    <a:cubicBezTo>
                      <a:pt x="17444" y="6069"/>
                      <a:pt x="17419" y="3162"/>
                      <a:pt x="14312" y="1357"/>
                    </a:cubicBezTo>
                    <a:cubicBezTo>
                      <a:pt x="12752" y="452"/>
                      <a:pt x="10707" y="1"/>
                      <a:pt x="8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0" name="Google Shape;7562;p110">
                <a:extLst>
                  <a:ext uri="{FF2B5EF4-FFF2-40B4-BE49-F238E27FC236}">
                    <a16:creationId xmlns:a16="http://schemas.microsoft.com/office/drawing/2014/main" id="{A4DA8EB4-C405-41DC-920B-33135C032C70}"/>
                  </a:ext>
                </a:extLst>
              </p:cNvPr>
              <p:cNvSpPr/>
              <p:nvPr/>
            </p:nvSpPr>
            <p:spPr>
              <a:xfrm>
                <a:off x="4732600" y="3500575"/>
                <a:ext cx="558300" cy="293425"/>
              </a:xfrm>
              <a:custGeom>
                <a:avLst/>
                <a:gdLst/>
                <a:ahLst/>
                <a:cxnLst/>
                <a:rect l="l" t="t" r="r" b="b"/>
                <a:pathLst>
                  <a:path w="22332" h="11737" extrusionOk="0">
                    <a:moveTo>
                      <a:pt x="11123" y="1"/>
                    </a:moveTo>
                    <a:cubicBezTo>
                      <a:pt x="8527" y="1"/>
                      <a:pt x="5935" y="571"/>
                      <a:pt x="3961" y="1708"/>
                    </a:cubicBezTo>
                    <a:cubicBezTo>
                      <a:pt x="1" y="3989"/>
                      <a:pt x="26" y="7698"/>
                      <a:pt x="4011" y="10004"/>
                    </a:cubicBezTo>
                    <a:cubicBezTo>
                      <a:pt x="6009" y="11160"/>
                      <a:pt x="8624" y="11736"/>
                      <a:pt x="11232" y="11736"/>
                    </a:cubicBezTo>
                    <a:cubicBezTo>
                      <a:pt x="13825" y="11736"/>
                      <a:pt x="16410" y="11166"/>
                      <a:pt x="18372" y="10029"/>
                    </a:cubicBezTo>
                    <a:cubicBezTo>
                      <a:pt x="22332" y="7748"/>
                      <a:pt x="22307" y="4039"/>
                      <a:pt x="18347" y="1733"/>
                    </a:cubicBezTo>
                    <a:cubicBezTo>
                      <a:pt x="16349" y="577"/>
                      <a:pt x="13734" y="1"/>
                      <a:pt x="111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" name="Google Shape;7563;p110">
                <a:extLst>
                  <a:ext uri="{FF2B5EF4-FFF2-40B4-BE49-F238E27FC236}">
                    <a16:creationId xmlns:a16="http://schemas.microsoft.com/office/drawing/2014/main" id="{A14FFCB3-49B9-46BE-8A3A-4DD1F32FD934}"/>
                  </a:ext>
                </a:extLst>
              </p:cNvPr>
              <p:cNvSpPr/>
              <p:nvPr/>
            </p:nvSpPr>
            <p:spPr>
              <a:xfrm>
                <a:off x="3709425" y="2846675"/>
                <a:ext cx="482475" cy="253475"/>
              </a:xfrm>
              <a:custGeom>
                <a:avLst/>
                <a:gdLst/>
                <a:ahLst/>
                <a:cxnLst/>
                <a:rect l="l" t="t" r="r" b="b"/>
                <a:pathLst>
                  <a:path w="19299" h="10139" extrusionOk="0">
                    <a:moveTo>
                      <a:pt x="9585" y="1"/>
                    </a:moveTo>
                    <a:cubicBezTo>
                      <a:pt x="7353" y="1"/>
                      <a:pt x="5128" y="489"/>
                      <a:pt x="3434" y="1473"/>
                    </a:cubicBezTo>
                    <a:cubicBezTo>
                      <a:pt x="0" y="3453"/>
                      <a:pt x="25" y="6661"/>
                      <a:pt x="3459" y="8641"/>
                    </a:cubicBezTo>
                    <a:cubicBezTo>
                      <a:pt x="5187" y="9637"/>
                      <a:pt x="7454" y="10139"/>
                      <a:pt x="9717" y="10139"/>
                    </a:cubicBezTo>
                    <a:cubicBezTo>
                      <a:pt x="11953" y="10139"/>
                      <a:pt x="14184" y="9650"/>
                      <a:pt x="15890" y="8666"/>
                    </a:cubicBezTo>
                    <a:cubicBezTo>
                      <a:pt x="19299" y="6686"/>
                      <a:pt x="19274" y="3478"/>
                      <a:pt x="15840" y="1498"/>
                    </a:cubicBezTo>
                    <a:cubicBezTo>
                      <a:pt x="14112" y="502"/>
                      <a:pt x="11845" y="1"/>
                      <a:pt x="95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" name="Google Shape;7564;p110">
                <a:extLst>
                  <a:ext uri="{FF2B5EF4-FFF2-40B4-BE49-F238E27FC236}">
                    <a16:creationId xmlns:a16="http://schemas.microsoft.com/office/drawing/2014/main" id="{A40E0298-00B2-4063-BCAC-3598F34AB87A}"/>
                  </a:ext>
                </a:extLst>
              </p:cNvPr>
              <p:cNvSpPr/>
              <p:nvPr/>
            </p:nvSpPr>
            <p:spPr>
              <a:xfrm>
                <a:off x="4199400" y="1373450"/>
                <a:ext cx="346525" cy="517500"/>
              </a:xfrm>
              <a:custGeom>
                <a:avLst/>
                <a:gdLst/>
                <a:ahLst/>
                <a:cxnLst/>
                <a:rect l="l" t="t" r="r" b="b"/>
                <a:pathLst>
                  <a:path w="13861" h="20700" extrusionOk="0">
                    <a:moveTo>
                      <a:pt x="919" y="1"/>
                    </a:moveTo>
                    <a:cubicBezTo>
                      <a:pt x="443" y="1"/>
                      <a:pt x="1" y="373"/>
                      <a:pt x="1" y="903"/>
                    </a:cubicBezTo>
                    <a:lnTo>
                      <a:pt x="1" y="12307"/>
                    </a:lnTo>
                    <a:cubicBezTo>
                      <a:pt x="1" y="12958"/>
                      <a:pt x="351" y="13560"/>
                      <a:pt x="928" y="13886"/>
                    </a:cubicBezTo>
                    <a:lnTo>
                      <a:pt x="12507" y="20577"/>
                    </a:lnTo>
                    <a:cubicBezTo>
                      <a:pt x="12650" y="20661"/>
                      <a:pt x="12802" y="20699"/>
                      <a:pt x="12950" y="20699"/>
                    </a:cubicBezTo>
                    <a:cubicBezTo>
                      <a:pt x="13424" y="20699"/>
                      <a:pt x="13860" y="20310"/>
                      <a:pt x="13860" y="19775"/>
                    </a:cubicBezTo>
                    <a:lnTo>
                      <a:pt x="13860" y="8372"/>
                    </a:lnTo>
                    <a:cubicBezTo>
                      <a:pt x="13860" y="7720"/>
                      <a:pt x="13534" y="7119"/>
                      <a:pt x="12958" y="6793"/>
                    </a:cubicBezTo>
                    <a:lnTo>
                      <a:pt x="1379" y="126"/>
                    </a:lnTo>
                    <a:cubicBezTo>
                      <a:pt x="1231" y="40"/>
                      <a:pt x="1073" y="1"/>
                      <a:pt x="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" name="Google Shape;7565;p110">
                <a:extLst>
                  <a:ext uri="{FF2B5EF4-FFF2-40B4-BE49-F238E27FC236}">
                    <a16:creationId xmlns:a16="http://schemas.microsoft.com/office/drawing/2014/main" id="{9583903D-EA97-4FCE-946E-B86984FBA68C}"/>
                  </a:ext>
                </a:extLst>
              </p:cNvPr>
              <p:cNvSpPr/>
              <p:nvPr/>
            </p:nvSpPr>
            <p:spPr>
              <a:xfrm>
                <a:off x="3971325" y="1593000"/>
                <a:ext cx="161050" cy="239775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9591" extrusionOk="0">
                    <a:moveTo>
                      <a:pt x="419" y="1"/>
                    </a:moveTo>
                    <a:cubicBezTo>
                      <a:pt x="195" y="1"/>
                      <a:pt x="1" y="174"/>
                      <a:pt x="1" y="417"/>
                    </a:cubicBezTo>
                    <a:lnTo>
                      <a:pt x="1" y="5705"/>
                    </a:lnTo>
                    <a:cubicBezTo>
                      <a:pt x="1" y="6006"/>
                      <a:pt x="176" y="6282"/>
                      <a:pt x="427" y="6432"/>
                    </a:cubicBezTo>
                    <a:lnTo>
                      <a:pt x="5790" y="9540"/>
                    </a:lnTo>
                    <a:cubicBezTo>
                      <a:pt x="5854" y="9574"/>
                      <a:pt x="5923" y="9591"/>
                      <a:pt x="5992" y="9591"/>
                    </a:cubicBezTo>
                    <a:cubicBezTo>
                      <a:pt x="6220" y="9591"/>
                      <a:pt x="6442" y="9414"/>
                      <a:pt x="6442" y="9164"/>
                    </a:cubicBezTo>
                    <a:lnTo>
                      <a:pt x="6442" y="3875"/>
                    </a:lnTo>
                    <a:cubicBezTo>
                      <a:pt x="6442" y="3575"/>
                      <a:pt x="6266" y="3299"/>
                      <a:pt x="6016" y="3149"/>
                    </a:cubicBezTo>
                    <a:lnTo>
                      <a:pt x="652" y="66"/>
                    </a:lnTo>
                    <a:cubicBezTo>
                      <a:pt x="576" y="21"/>
                      <a:pt x="496" y="1"/>
                      <a:pt x="4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" name="Google Shape;7566;p110">
                <a:extLst>
                  <a:ext uri="{FF2B5EF4-FFF2-40B4-BE49-F238E27FC236}">
                    <a16:creationId xmlns:a16="http://schemas.microsoft.com/office/drawing/2014/main" id="{78CB500F-3F0E-4DEE-9539-DAC8F1F2FB23}"/>
                  </a:ext>
                </a:extLst>
              </p:cNvPr>
              <p:cNvSpPr/>
              <p:nvPr/>
            </p:nvSpPr>
            <p:spPr>
              <a:xfrm>
                <a:off x="5282750" y="2292350"/>
                <a:ext cx="25065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10026" h="14986" extrusionOk="0">
                    <a:moveTo>
                      <a:pt x="674" y="1"/>
                    </a:moveTo>
                    <a:cubicBezTo>
                      <a:pt x="321" y="1"/>
                      <a:pt x="0" y="281"/>
                      <a:pt x="0" y="664"/>
                    </a:cubicBezTo>
                    <a:lnTo>
                      <a:pt x="0" y="8909"/>
                    </a:lnTo>
                    <a:cubicBezTo>
                      <a:pt x="0" y="9385"/>
                      <a:pt x="251" y="9811"/>
                      <a:pt x="652" y="10062"/>
                    </a:cubicBezTo>
                    <a:lnTo>
                      <a:pt x="9048" y="14899"/>
                    </a:lnTo>
                    <a:cubicBezTo>
                      <a:pt x="9149" y="14959"/>
                      <a:pt x="9257" y="14986"/>
                      <a:pt x="9363" y="14986"/>
                    </a:cubicBezTo>
                    <a:cubicBezTo>
                      <a:pt x="9704" y="14986"/>
                      <a:pt x="10025" y="14705"/>
                      <a:pt x="10025" y="14323"/>
                    </a:cubicBezTo>
                    <a:lnTo>
                      <a:pt x="10025" y="6077"/>
                    </a:lnTo>
                    <a:cubicBezTo>
                      <a:pt x="10025" y="5601"/>
                      <a:pt x="9775" y="5175"/>
                      <a:pt x="9374" y="4924"/>
                    </a:cubicBezTo>
                    <a:lnTo>
                      <a:pt x="1003" y="87"/>
                    </a:lnTo>
                    <a:cubicBezTo>
                      <a:pt x="896" y="28"/>
                      <a:pt x="783" y="1"/>
                      <a:pt x="6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" name="Google Shape;7567;p110">
                <a:extLst>
                  <a:ext uri="{FF2B5EF4-FFF2-40B4-BE49-F238E27FC236}">
                    <a16:creationId xmlns:a16="http://schemas.microsoft.com/office/drawing/2014/main" id="{A7C9E157-D091-4BE5-AB90-6EEEB801F6B3}"/>
                  </a:ext>
                </a:extLst>
              </p:cNvPr>
              <p:cNvSpPr/>
              <p:nvPr/>
            </p:nvSpPr>
            <p:spPr>
              <a:xfrm>
                <a:off x="5223225" y="1526350"/>
                <a:ext cx="338375" cy="505325"/>
              </a:xfrm>
              <a:custGeom>
                <a:avLst/>
                <a:gdLst/>
                <a:ahLst/>
                <a:cxnLst/>
                <a:rect l="l" t="t" r="r" b="b"/>
                <a:pathLst>
                  <a:path w="13535" h="20213" extrusionOk="0">
                    <a:moveTo>
                      <a:pt x="12658" y="0"/>
                    </a:moveTo>
                    <a:cubicBezTo>
                      <a:pt x="12508" y="0"/>
                      <a:pt x="12353" y="39"/>
                      <a:pt x="12206" y="125"/>
                    </a:cubicBezTo>
                    <a:lnTo>
                      <a:pt x="902" y="6642"/>
                    </a:lnTo>
                    <a:cubicBezTo>
                      <a:pt x="351" y="6968"/>
                      <a:pt x="0" y="7544"/>
                      <a:pt x="0" y="8196"/>
                    </a:cubicBezTo>
                    <a:lnTo>
                      <a:pt x="0" y="19324"/>
                    </a:lnTo>
                    <a:cubicBezTo>
                      <a:pt x="0" y="19841"/>
                      <a:pt x="440" y="20212"/>
                      <a:pt x="916" y="20212"/>
                    </a:cubicBezTo>
                    <a:cubicBezTo>
                      <a:pt x="1062" y="20212"/>
                      <a:pt x="1212" y="20177"/>
                      <a:pt x="1354" y="20100"/>
                    </a:cubicBezTo>
                    <a:lnTo>
                      <a:pt x="12657" y="13559"/>
                    </a:lnTo>
                    <a:cubicBezTo>
                      <a:pt x="13208" y="13258"/>
                      <a:pt x="13534" y="12657"/>
                      <a:pt x="13534" y="12030"/>
                    </a:cubicBezTo>
                    <a:lnTo>
                      <a:pt x="13534" y="902"/>
                    </a:lnTo>
                    <a:cubicBezTo>
                      <a:pt x="13534" y="373"/>
                      <a:pt x="13120" y="0"/>
                      <a:pt x="1265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" name="Google Shape;7568;p110">
                <a:extLst>
                  <a:ext uri="{FF2B5EF4-FFF2-40B4-BE49-F238E27FC236}">
                    <a16:creationId xmlns:a16="http://schemas.microsoft.com/office/drawing/2014/main" id="{9072B41F-BCE6-4ABE-A9B0-A078C4214B7F}"/>
                  </a:ext>
                </a:extLst>
              </p:cNvPr>
              <p:cNvSpPr/>
              <p:nvPr/>
            </p:nvSpPr>
            <p:spPr>
              <a:xfrm>
                <a:off x="3451275" y="2176050"/>
                <a:ext cx="485000" cy="723800"/>
              </a:xfrm>
              <a:custGeom>
                <a:avLst/>
                <a:gdLst/>
                <a:ahLst/>
                <a:cxnLst/>
                <a:rect l="l" t="t" r="r" b="b"/>
                <a:pathLst>
                  <a:path w="19400" h="28952" extrusionOk="0">
                    <a:moveTo>
                      <a:pt x="18110" y="1"/>
                    </a:moveTo>
                    <a:cubicBezTo>
                      <a:pt x="17896" y="1"/>
                      <a:pt x="17676" y="56"/>
                      <a:pt x="17469" y="178"/>
                    </a:cubicBezTo>
                    <a:lnTo>
                      <a:pt x="1279" y="9526"/>
                    </a:lnTo>
                    <a:cubicBezTo>
                      <a:pt x="477" y="9977"/>
                      <a:pt x="1" y="10804"/>
                      <a:pt x="1" y="11732"/>
                    </a:cubicBezTo>
                    <a:lnTo>
                      <a:pt x="1" y="27672"/>
                    </a:lnTo>
                    <a:cubicBezTo>
                      <a:pt x="1" y="28412"/>
                      <a:pt x="619" y="28951"/>
                      <a:pt x="1289" y="28951"/>
                    </a:cubicBezTo>
                    <a:cubicBezTo>
                      <a:pt x="1504" y="28951"/>
                      <a:pt x="1724" y="28896"/>
                      <a:pt x="1930" y="28774"/>
                    </a:cubicBezTo>
                    <a:lnTo>
                      <a:pt x="18121" y="19426"/>
                    </a:lnTo>
                    <a:cubicBezTo>
                      <a:pt x="18898" y="18975"/>
                      <a:pt x="19399" y="18148"/>
                      <a:pt x="19399" y="17220"/>
                    </a:cubicBezTo>
                    <a:lnTo>
                      <a:pt x="19399" y="1280"/>
                    </a:lnTo>
                    <a:cubicBezTo>
                      <a:pt x="19399" y="540"/>
                      <a:pt x="18781" y="1"/>
                      <a:pt x="181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" name="Google Shape;7569;p110">
                <a:extLst>
                  <a:ext uri="{FF2B5EF4-FFF2-40B4-BE49-F238E27FC236}">
                    <a16:creationId xmlns:a16="http://schemas.microsoft.com/office/drawing/2014/main" id="{4C26B3F9-91AF-44BC-A3B9-2AF15905578D}"/>
                  </a:ext>
                </a:extLst>
              </p:cNvPr>
              <p:cNvSpPr/>
              <p:nvPr/>
            </p:nvSpPr>
            <p:spPr>
              <a:xfrm>
                <a:off x="3541500" y="2584000"/>
                <a:ext cx="110300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465" extrusionOk="0">
                    <a:moveTo>
                      <a:pt x="3560" y="0"/>
                    </a:moveTo>
                    <a:lnTo>
                      <a:pt x="1" y="4737"/>
                    </a:lnTo>
                    <a:cubicBezTo>
                      <a:pt x="406" y="5210"/>
                      <a:pt x="973" y="5465"/>
                      <a:pt x="1644" y="5465"/>
                    </a:cubicBezTo>
                    <a:cubicBezTo>
                      <a:pt x="2217" y="5465"/>
                      <a:pt x="2867" y="5280"/>
                      <a:pt x="3560" y="4887"/>
                    </a:cubicBezTo>
                    <a:cubicBezTo>
                      <a:pt x="3860" y="4712"/>
                      <a:pt x="4136" y="4511"/>
                      <a:pt x="4412" y="4286"/>
                    </a:cubicBezTo>
                    <a:lnTo>
                      <a:pt x="3560" y="0"/>
                    </a:ln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" name="Google Shape;7570;p110">
                <a:extLst>
                  <a:ext uri="{FF2B5EF4-FFF2-40B4-BE49-F238E27FC236}">
                    <a16:creationId xmlns:a16="http://schemas.microsoft.com/office/drawing/2014/main" id="{77DE07CC-B387-4C19-B654-E21A72476561}"/>
                  </a:ext>
                </a:extLst>
              </p:cNvPr>
              <p:cNvSpPr/>
              <p:nvPr/>
            </p:nvSpPr>
            <p:spPr>
              <a:xfrm>
                <a:off x="3630475" y="2446700"/>
                <a:ext cx="106550" cy="244450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9778" extrusionOk="0">
                    <a:moveTo>
                      <a:pt x="1904" y="1"/>
                    </a:moveTo>
                    <a:cubicBezTo>
                      <a:pt x="1332" y="1"/>
                      <a:pt x="685" y="187"/>
                      <a:pt x="1" y="580"/>
                    </a:cubicBezTo>
                    <a:lnTo>
                      <a:pt x="1" y="5492"/>
                    </a:lnTo>
                    <a:lnTo>
                      <a:pt x="853" y="9778"/>
                    </a:lnTo>
                    <a:cubicBezTo>
                      <a:pt x="2808" y="8199"/>
                      <a:pt x="4261" y="5392"/>
                      <a:pt x="4261" y="3011"/>
                    </a:cubicBezTo>
                    <a:cubicBezTo>
                      <a:pt x="4261" y="1108"/>
                      <a:pt x="3303" y="1"/>
                      <a:pt x="19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7571;p110">
                <a:extLst>
                  <a:ext uri="{FF2B5EF4-FFF2-40B4-BE49-F238E27FC236}">
                    <a16:creationId xmlns:a16="http://schemas.microsoft.com/office/drawing/2014/main" id="{D807A414-AF7B-4A01-B3BF-6FD3307D25B8}"/>
                  </a:ext>
                </a:extLst>
              </p:cNvPr>
              <p:cNvSpPr/>
              <p:nvPr/>
            </p:nvSpPr>
            <p:spPr>
              <a:xfrm>
                <a:off x="3523950" y="2461175"/>
                <a:ext cx="106550" cy="241250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9650" extrusionOk="0">
                    <a:moveTo>
                      <a:pt x="4262" y="1"/>
                    </a:moveTo>
                    <a:cubicBezTo>
                      <a:pt x="1906" y="1379"/>
                      <a:pt x="1" y="4662"/>
                      <a:pt x="1" y="7369"/>
                    </a:cubicBezTo>
                    <a:cubicBezTo>
                      <a:pt x="1" y="8372"/>
                      <a:pt x="251" y="9149"/>
                      <a:pt x="703" y="9650"/>
                    </a:cubicBezTo>
                    <a:lnTo>
                      <a:pt x="4262" y="4913"/>
                    </a:lnTo>
                    <a:lnTo>
                      <a:pt x="426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" name="Google Shape;7572;p110">
                <a:extLst>
                  <a:ext uri="{FF2B5EF4-FFF2-40B4-BE49-F238E27FC236}">
                    <a16:creationId xmlns:a16="http://schemas.microsoft.com/office/drawing/2014/main" id="{BC6B6062-7363-4289-A06B-A5146CED2858}"/>
                  </a:ext>
                </a:extLst>
              </p:cNvPr>
              <p:cNvSpPr/>
              <p:nvPr/>
            </p:nvSpPr>
            <p:spPr>
              <a:xfrm>
                <a:off x="3764550" y="2352150"/>
                <a:ext cx="1429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4036" extrusionOk="0">
                    <a:moveTo>
                      <a:pt x="5715" y="1"/>
                    </a:moveTo>
                    <a:lnTo>
                      <a:pt x="1" y="3209"/>
                    </a:lnTo>
                    <a:lnTo>
                      <a:pt x="1" y="4036"/>
                    </a:lnTo>
                    <a:lnTo>
                      <a:pt x="5715" y="828"/>
                    </a:lnTo>
                    <a:lnTo>
                      <a:pt x="57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7573;p110">
                <a:extLst>
                  <a:ext uri="{FF2B5EF4-FFF2-40B4-BE49-F238E27FC236}">
                    <a16:creationId xmlns:a16="http://schemas.microsoft.com/office/drawing/2014/main" id="{55953EB2-67D7-4BC6-99A7-E28B5C79CFA3}"/>
                  </a:ext>
                </a:extLst>
              </p:cNvPr>
              <p:cNvSpPr/>
              <p:nvPr/>
            </p:nvSpPr>
            <p:spPr>
              <a:xfrm>
                <a:off x="3764550" y="2432350"/>
                <a:ext cx="142900" cy="100275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4011" extrusionOk="0">
                    <a:moveTo>
                      <a:pt x="5715" y="1"/>
                    </a:moveTo>
                    <a:lnTo>
                      <a:pt x="1" y="3184"/>
                    </a:lnTo>
                    <a:lnTo>
                      <a:pt x="1" y="4011"/>
                    </a:lnTo>
                    <a:lnTo>
                      <a:pt x="5715" y="803"/>
                    </a:lnTo>
                    <a:lnTo>
                      <a:pt x="57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" name="Google Shape;7574;p110">
                <a:extLst>
                  <a:ext uri="{FF2B5EF4-FFF2-40B4-BE49-F238E27FC236}">
                    <a16:creationId xmlns:a16="http://schemas.microsoft.com/office/drawing/2014/main" id="{38AF126A-FC62-4F66-881C-19D39F2514A5}"/>
                  </a:ext>
                </a:extLst>
              </p:cNvPr>
              <p:cNvSpPr/>
              <p:nvPr/>
            </p:nvSpPr>
            <p:spPr>
              <a:xfrm>
                <a:off x="3764550" y="2511925"/>
                <a:ext cx="142900" cy="100275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4011" extrusionOk="0">
                    <a:moveTo>
                      <a:pt x="5715" y="1"/>
                    </a:moveTo>
                    <a:lnTo>
                      <a:pt x="1" y="3184"/>
                    </a:lnTo>
                    <a:lnTo>
                      <a:pt x="1" y="4011"/>
                    </a:lnTo>
                    <a:lnTo>
                      <a:pt x="5715" y="803"/>
                    </a:lnTo>
                    <a:lnTo>
                      <a:pt x="57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7575;p110">
                <a:extLst>
                  <a:ext uri="{FF2B5EF4-FFF2-40B4-BE49-F238E27FC236}">
                    <a16:creationId xmlns:a16="http://schemas.microsoft.com/office/drawing/2014/main" id="{6309530A-A3E7-4F03-A2B7-2E50A3E4DAB2}"/>
                  </a:ext>
                </a:extLst>
              </p:cNvPr>
              <p:cNvSpPr/>
              <p:nvPr/>
            </p:nvSpPr>
            <p:spPr>
              <a:xfrm>
                <a:off x="4443125" y="3131525"/>
                <a:ext cx="391025" cy="205625"/>
              </a:xfrm>
              <a:custGeom>
                <a:avLst/>
                <a:gdLst/>
                <a:ahLst/>
                <a:cxnLst/>
                <a:rect l="l" t="t" r="r" b="b"/>
                <a:pathLst>
                  <a:path w="15641" h="8225" extrusionOk="0">
                    <a:moveTo>
                      <a:pt x="7774" y="1"/>
                    </a:moveTo>
                    <a:cubicBezTo>
                      <a:pt x="5958" y="1"/>
                      <a:pt x="4143" y="396"/>
                      <a:pt x="2758" y="1182"/>
                    </a:cubicBezTo>
                    <a:cubicBezTo>
                      <a:pt x="1" y="2786"/>
                      <a:pt x="1" y="5392"/>
                      <a:pt x="2783" y="7022"/>
                    </a:cubicBezTo>
                    <a:cubicBezTo>
                      <a:pt x="4186" y="7824"/>
                      <a:pt x="6016" y="8225"/>
                      <a:pt x="7839" y="8225"/>
                    </a:cubicBezTo>
                    <a:cubicBezTo>
                      <a:pt x="9663" y="8225"/>
                      <a:pt x="11480" y="7824"/>
                      <a:pt x="12858" y="7022"/>
                    </a:cubicBezTo>
                    <a:cubicBezTo>
                      <a:pt x="15640" y="5418"/>
                      <a:pt x="15640" y="2836"/>
                      <a:pt x="12833" y="1207"/>
                    </a:cubicBezTo>
                    <a:cubicBezTo>
                      <a:pt x="11437" y="402"/>
                      <a:pt x="9604" y="1"/>
                      <a:pt x="77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7576;p110">
                <a:extLst>
                  <a:ext uri="{FF2B5EF4-FFF2-40B4-BE49-F238E27FC236}">
                    <a16:creationId xmlns:a16="http://schemas.microsoft.com/office/drawing/2014/main" id="{C236D7A5-C1F1-4922-AB25-211D7758D9E0}"/>
                  </a:ext>
                </a:extLst>
              </p:cNvPr>
              <p:cNvSpPr/>
              <p:nvPr/>
            </p:nvSpPr>
            <p:spPr>
              <a:xfrm>
                <a:off x="4466950" y="3106550"/>
                <a:ext cx="345250" cy="105300"/>
              </a:xfrm>
              <a:custGeom>
                <a:avLst/>
                <a:gdLst/>
                <a:ahLst/>
                <a:cxnLst/>
                <a:rect l="l" t="t" r="r" b="b"/>
                <a:pathLst>
                  <a:path w="13810" h="4212" extrusionOk="0">
                    <a:moveTo>
                      <a:pt x="2156" y="0"/>
                    </a:moveTo>
                    <a:lnTo>
                      <a:pt x="0" y="3985"/>
                    </a:lnTo>
                    <a:lnTo>
                      <a:pt x="13810" y="4211"/>
                    </a:lnTo>
                    <a:lnTo>
                      <a:pt x="11655" y="201"/>
                    </a:lnTo>
                    <a:lnTo>
                      <a:pt x="215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7577;p110">
                <a:extLst>
                  <a:ext uri="{FF2B5EF4-FFF2-40B4-BE49-F238E27FC236}">
                    <a16:creationId xmlns:a16="http://schemas.microsoft.com/office/drawing/2014/main" id="{88961490-0A4F-4DE9-BD91-AFFD165FAD65}"/>
                  </a:ext>
                </a:extLst>
              </p:cNvPr>
              <p:cNvSpPr/>
              <p:nvPr/>
            </p:nvSpPr>
            <p:spPr>
              <a:xfrm>
                <a:off x="4502650" y="3057200"/>
                <a:ext cx="271975" cy="142975"/>
              </a:xfrm>
              <a:custGeom>
                <a:avLst/>
                <a:gdLst/>
                <a:ahLst/>
                <a:cxnLst/>
                <a:rect l="l" t="t" r="r" b="b"/>
                <a:pathLst>
                  <a:path w="10879" h="5719" extrusionOk="0">
                    <a:moveTo>
                      <a:pt x="5427" y="1"/>
                    </a:moveTo>
                    <a:cubicBezTo>
                      <a:pt x="4161" y="1"/>
                      <a:pt x="2896" y="283"/>
                      <a:pt x="1931" y="847"/>
                    </a:cubicBezTo>
                    <a:cubicBezTo>
                      <a:pt x="1" y="1949"/>
                      <a:pt x="1" y="3754"/>
                      <a:pt x="1956" y="4882"/>
                    </a:cubicBezTo>
                    <a:cubicBezTo>
                      <a:pt x="2926" y="5436"/>
                      <a:pt x="4201" y="5718"/>
                      <a:pt x="5473" y="5718"/>
                    </a:cubicBezTo>
                    <a:cubicBezTo>
                      <a:pt x="6732" y="5718"/>
                      <a:pt x="7989" y="5442"/>
                      <a:pt x="8948" y="4882"/>
                    </a:cubicBezTo>
                    <a:cubicBezTo>
                      <a:pt x="10878" y="3779"/>
                      <a:pt x="10853" y="1974"/>
                      <a:pt x="8923" y="847"/>
                    </a:cubicBezTo>
                    <a:cubicBezTo>
                      <a:pt x="7958" y="283"/>
                      <a:pt x="6693" y="1"/>
                      <a:pt x="54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" name="Google Shape;7578;p110">
                <a:extLst>
                  <a:ext uri="{FF2B5EF4-FFF2-40B4-BE49-F238E27FC236}">
                    <a16:creationId xmlns:a16="http://schemas.microsoft.com/office/drawing/2014/main" id="{B75B217F-3D2E-419B-8EA9-B506EA1782A1}"/>
                  </a:ext>
                </a:extLst>
              </p:cNvPr>
              <p:cNvSpPr/>
              <p:nvPr/>
            </p:nvSpPr>
            <p:spPr>
              <a:xfrm>
                <a:off x="4537125" y="3075375"/>
                <a:ext cx="203025" cy="106775"/>
              </a:xfrm>
              <a:custGeom>
                <a:avLst/>
                <a:gdLst/>
                <a:ahLst/>
                <a:cxnLst/>
                <a:rect l="l" t="t" r="r" b="b"/>
                <a:pathLst>
                  <a:path w="8121" h="4271" extrusionOk="0">
                    <a:moveTo>
                      <a:pt x="4048" y="1"/>
                    </a:moveTo>
                    <a:cubicBezTo>
                      <a:pt x="3102" y="1"/>
                      <a:pt x="2156" y="207"/>
                      <a:pt x="1429" y="621"/>
                    </a:cubicBezTo>
                    <a:cubicBezTo>
                      <a:pt x="0" y="1448"/>
                      <a:pt x="0" y="2801"/>
                      <a:pt x="1454" y="3628"/>
                    </a:cubicBezTo>
                    <a:cubicBezTo>
                      <a:pt x="2186" y="4058"/>
                      <a:pt x="3141" y="4271"/>
                      <a:pt x="4091" y="4271"/>
                    </a:cubicBezTo>
                    <a:cubicBezTo>
                      <a:pt x="5027" y="4271"/>
                      <a:pt x="5958" y="4064"/>
                      <a:pt x="6667" y="3653"/>
                    </a:cubicBezTo>
                    <a:cubicBezTo>
                      <a:pt x="8121" y="2826"/>
                      <a:pt x="8121" y="1473"/>
                      <a:pt x="6667" y="621"/>
                    </a:cubicBezTo>
                    <a:cubicBezTo>
                      <a:pt x="5940" y="207"/>
                      <a:pt x="4994" y="1"/>
                      <a:pt x="4048" y="1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" name="Google Shape;7579;p110">
                <a:extLst>
                  <a:ext uri="{FF2B5EF4-FFF2-40B4-BE49-F238E27FC236}">
                    <a16:creationId xmlns:a16="http://schemas.microsoft.com/office/drawing/2014/main" id="{09D01058-E87F-4946-A6AB-06AD72D8DB6B}"/>
                  </a:ext>
                </a:extLst>
              </p:cNvPr>
              <p:cNvSpPr/>
              <p:nvPr/>
            </p:nvSpPr>
            <p:spPr>
              <a:xfrm>
                <a:off x="4178100" y="2643525"/>
                <a:ext cx="968075" cy="488100"/>
              </a:xfrm>
              <a:custGeom>
                <a:avLst/>
                <a:gdLst/>
                <a:ahLst/>
                <a:cxnLst/>
                <a:rect l="l" t="t" r="r" b="b"/>
                <a:pathLst>
                  <a:path w="38723" h="19524" extrusionOk="0">
                    <a:moveTo>
                      <a:pt x="0" y="0"/>
                    </a:moveTo>
                    <a:cubicBezTo>
                      <a:pt x="0" y="0"/>
                      <a:pt x="14762" y="19123"/>
                      <a:pt x="14712" y="19399"/>
                    </a:cubicBezTo>
                    <a:lnTo>
                      <a:pt x="22106" y="19524"/>
                    </a:lnTo>
                    <a:lnTo>
                      <a:pt x="38722" y="0"/>
                    </a:ln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" name="Google Shape;7580;p110">
                <a:extLst>
                  <a:ext uri="{FF2B5EF4-FFF2-40B4-BE49-F238E27FC236}">
                    <a16:creationId xmlns:a16="http://schemas.microsoft.com/office/drawing/2014/main" id="{F81597B1-9A46-40C8-9955-4BAD701FB91B}"/>
                  </a:ext>
                </a:extLst>
              </p:cNvPr>
              <p:cNvSpPr/>
              <p:nvPr/>
            </p:nvSpPr>
            <p:spPr>
              <a:xfrm>
                <a:off x="5080350" y="2667950"/>
                <a:ext cx="157300" cy="116575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4663" extrusionOk="0">
                    <a:moveTo>
                      <a:pt x="4362" y="1"/>
                    </a:moveTo>
                    <a:cubicBezTo>
                      <a:pt x="4362" y="1"/>
                      <a:pt x="1530" y="3309"/>
                      <a:pt x="778" y="3534"/>
                    </a:cubicBezTo>
                    <a:cubicBezTo>
                      <a:pt x="1" y="3760"/>
                      <a:pt x="703" y="4537"/>
                      <a:pt x="1279" y="4587"/>
                    </a:cubicBezTo>
                    <a:cubicBezTo>
                      <a:pt x="1855" y="4662"/>
                      <a:pt x="3710" y="4562"/>
                      <a:pt x="4236" y="4036"/>
                    </a:cubicBezTo>
                    <a:cubicBezTo>
                      <a:pt x="4788" y="3509"/>
                      <a:pt x="6292" y="2958"/>
                      <a:pt x="6292" y="2958"/>
                    </a:cubicBezTo>
                    <a:cubicBezTo>
                      <a:pt x="6292" y="1229"/>
                      <a:pt x="5891" y="151"/>
                      <a:pt x="5891" y="151"/>
                    </a:cubicBezTo>
                    <a:close/>
                  </a:path>
                </a:pathLst>
              </a:custGeom>
              <a:solidFill>
                <a:srgbClr val="606B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7581;p110">
                <a:extLst>
                  <a:ext uri="{FF2B5EF4-FFF2-40B4-BE49-F238E27FC236}">
                    <a16:creationId xmlns:a16="http://schemas.microsoft.com/office/drawing/2014/main" id="{98ED97FE-3BDE-4042-A5BB-43CFCE2E15A3}"/>
                  </a:ext>
                </a:extLst>
              </p:cNvPr>
              <p:cNvSpPr/>
              <p:nvPr/>
            </p:nvSpPr>
            <p:spPr>
              <a:xfrm>
                <a:off x="5155550" y="2057675"/>
                <a:ext cx="135975" cy="635375"/>
              </a:xfrm>
              <a:custGeom>
                <a:avLst/>
                <a:gdLst/>
                <a:ahLst/>
                <a:cxnLst/>
                <a:rect l="l" t="t" r="r" b="b"/>
                <a:pathLst>
                  <a:path w="5439" h="25415" extrusionOk="0">
                    <a:moveTo>
                      <a:pt x="351" y="1003"/>
                    </a:moveTo>
                    <a:cubicBezTo>
                      <a:pt x="351" y="1003"/>
                      <a:pt x="0" y="8346"/>
                      <a:pt x="126" y="10752"/>
                    </a:cubicBezTo>
                    <a:cubicBezTo>
                      <a:pt x="251" y="13133"/>
                      <a:pt x="852" y="25088"/>
                      <a:pt x="852" y="25088"/>
                    </a:cubicBezTo>
                    <a:cubicBezTo>
                      <a:pt x="2406" y="25414"/>
                      <a:pt x="3384" y="25088"/>
                      <a:pt x="3384" y="25088"/>
                    </a:cubicBezTo>
                    <a:cubicBezTo>
                      <a:pt x="3885" y="15940"/>
                      <a:pt x="3885" y="13309"/>
                      <a:pt x="4035" y="11930"/>
                    </a:cubicBezTo>
                    <a:cubicBezTo>
                      <a:pt x="4161" y="10577"/>
                      <a:pt x="4361" y="6617"/>
                      <a:pt x="4361" y="6617"/>
                    </a:cubicBezTo>
                    <a:cubicBezTo>
                      <a:pt x="5439" y="4361"/>
                      <a:pt x="4311" y="1404"/>
                      <a:pt x="3760" y="702"/>
                    </a:cubicBezTo>
                    <a:cubicBezTo>
                      <a:pt x="3233" y="0"/>
                      <a:pt x="351" y="1003"/>
                      <a:pt x="351" y="1003"/>
                    </a:cubicBezTo>
                    <a:close/>
                  </a:path>
                </a:pathLst>
              </a:custGeom>
              <a:solidFill>
                <a:srgbClr val="112B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" name="Google Shape;7582;p110">
                <a:extLst>
                  <a:ext uri="{FF2B5EF4-FFF2-40B4-BE49-F238E27FC236}">
                    <a16:creationId xmlns:a16="http://schemas.microsoft.com/office/drawing/2014/main" id="{06D6C1A9-4F11-468B-9442-5F3BBD6B8C87}"/>
                  </a:ext>
                </a:extLst>
              </p:cNvPr>
              <p:cNvSpPr/>
              <p:nvPr/>
            </p:nvSpPr>
            <p:spPr>
              <a:xfrm>
                <a:off x="5284625" y="2728725"/>
                <a:ext cx="88375" cy="155425"/>
              </a:xfrm>
              <a:custGeom>
                <a:avLst/>
                <a:gdLst/>
                <a:ahLst/>
                <a:cxnLst/>
                <a:rect l="l" t="t" r="r" b="b"/>
                <a:pathLst>
                  <a:path w="3535" h="6217" extrusionOk="0">
                    <a:moveTo>
                      <a:pt x="827" y="702"/>
                    </a:moveTo>
                    <a:cubicBezTo>
                      <a:pt x="727" y="2056"/>
                      <a:pt x="251" y="3635"/>
                      <a:pt x="126" y="4437"/>
                    </a:cubicBezTo>
                    <a:cubicBezTo>
                      <a:pt x="0" y="5239"/>
                      <a:pt x="276" y="5690"/>
                      <a:pt x="476" y="5940"/>
                    </a:cubicBezTo>
                    <a:cubicBezTo>
                      <a:pt x="652" y="6216"/>
                      <a:pt x="2933" y="5464"/>
                      <a:pt x="3233" y="4587"/>
                    </a:cubicBezTo>
                    <a:cubicBezTo>
                      <a:pt x="3534" y="3710"/>
                      <a:pt x="2908" y="2958"/>
                      <a:pt x="2857" y="1304"/>
                    </a:cubicBezTo>
                    <a:cubicBezTo>
                      <a:pt x="2131" y="1"/>
                      <a:pt x="827" y="702"/>
                      <a:pt x="827" y="702"/>
                    </a:cubicBezTo>
                    <a:close/>
                  </a:path>
                </a:pathLst>
              </a:custGeom>
              <a:solidFill>
                <a:srgbClr val="606B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7583;p110">
                <a:extLst>
                  <a:ext uri="{FF2B5EF4-FFF2-40B4-BE49-F238E27FC236}">
                    <a16:creationId xmlns:a16="http://schemas.microsoft.com/office/drawing/2014/main" id="{88A196CA-3460-4256-B644-B79AF27F6409}"/>
                  </a:ext>
                </a:extLst>
              </p:cNvPr>
              <p:cNvSpPr/>
              <p:nvPr/>
            </p:nvSpPr>
            <p:spPr>
              <a:xfrm>
                <a:off x="5223225" y="2062675"/>
                <a:ext cx="155400" cy="71682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28673" extrusionOk="0">
                    <a:moveTo>
                      <a:pt x="0" y="1379"/>
                    </a:moveTo>
                    <a:cubicBezTo>
                      <a:pt x="0" y="1379"/>
                      <a:pt x="401" y="8046"/>
                      <a:pt x="1003" y="10277"/>
                    </a:cubicBezTo>
                    <a:cubicBezTo>
                      <a:pt x="1629" y="12482"/>
                      <a:pt x="2181" y="19024"/>
                      <a:pt x="2431" y="20151"/>
                    </a:cubicBezTo>
                    <a:cubicBezTo>
                      <a:pt x="2707" y="21279"/>
                      <a:pt x="3033" y="28297"/>
                      <a:pt x="3033" y="28297"/>
                    </a:cubicBezTo>
                    <a:cubicBezTo>
                      <a:pt x="4436" y="28673"/>
                      <a:pt x="5539" y="28297"/>
                      <a:pt x="5539" y="28297"/>
                    </a:cubicBezTo>
                    <a:cubicBezTo>
                      <a:pt x="5514" y="21730"/>
                      <a:pt x="5664" y="16392"/>
                      <a:pt x="5539" y="14587"/>
                    </a:cubicBezTo>
                    <a:cubicBezTo>
                      <a:pt x="5414" y="12783"/>
                      <a:pt x="5589" y="7445"/>
                      <a:pt x="5589" y="7445"/>
                    </a:cubicBezTo>
                    <a:cubicBezTo>
                      <a:pt x="6166" y="4938"/>
                      <a:pt x="6216" y="4637"/>
                      <a:pt x="5589" y="2983"/>
                    </a:cubicBezTo>
                    <a:cubicBezTo>
                      <a:pt x="4963" y="1329"/>
                      <a:pt x="2306" y="1"/>
                      <a:pt x="0" y="137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Google Shape;7584;p110">
                <a:extLst>
                  <a:ext uri="{FF2B5EF4-FFF2-40B4-BE49-F238E27FC236}">
                    <a16:creationId xmlns:a16="http://schemas.microsoft.com/office/drawing/2014/main" id="{6E627F9C-8FA8-4D9F-B3BA-920D0B41736A}"/>
                  </a:ext>
                </a:extLst>
              </p:cNvPr>
              <p:cNvSpPr/>
              <p:nvPr/>
            </p:nvSpPr>
            <p:spPr>
              <a:xfrm>
                <a:off x="4928100" y="1701150"/>
                <a:ext cx="330225" cy="292000"/>
              </a:xfrm>
              <a:custGeom>
                <a:avLst/>
                <a:gdLst/>
                <a:ahLst/>
                <a:cxnLst/>
                <a:rect l="l" t="t" r="r" b="b"/>
                <a:pathLst>
                  <a:path w="13209" h="11680" extrusionOk="0">
                    <a:moveTo>
                      <a:pt x="10527" y="1"/>
                    </a:moveTo>
                    <a:cubicBezTo>
                      <a:pt x="8221" y="652"/>
                      <a:pt x="6993" y="6442"/>
                      <a:pt x="6341" y="7745"/>
                    </a:cubicBezTo>
                    <a:cubicBezTo>
                      <a:pt x="5690" y="9048"/>
                      <a:pt x="326" y="9349"/>
                      <a:pt x="326" y="9349"/>
                    </a:cubicBezTo>
                    <a:cubicBezTo>
                      <a:pt x="1" y="10477"/>
                      <a:pt x="903" y="11680"/>
                      <a:pt x="903" y="11680"/>
                    </a:cubicBezTo>
                    <a:cubicBezTo>
                      <a:pt x="6091" y="11454"/>
                      <a:pt x="7920" y="11028"/>
                      <a:pt x="8873" y="8973"/>
                    </a:cubicBezTo>
                    <a:cubicBezTo>
                      <a:pt x="9825" y="6943"/>
                      <a:pt x="13209" y="702"/>
                      <a:pt x="10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" name="Google Shape;7585;p110">
                <a:extLst>
                  <a:ext uri="{FF2B5EF4-FFF2-40B4-BE49-F238E27FC236}">
                    <a16:creationId xmlns:a16="http://schemas.microsoft.com/office/drawing/2014/main" id="{5D7DFDAC-2AB4-48F5-917B-D6E70CE0B3D1}"/>
                  </a:ext>
                </a:extLst>
              </p:cNvPr>
              <p:cNvSpPr/>
              <p:nvPr/>
            </p:nvSpPr>
            <p:spPr>
              <a:xfrm>
                <a:off x="5123600" y="1698650"/>
                <a:ext cx="315175" cy="511300"/>
              </a:xfrm>
              <a:custGeom>
                <a:avLst/>
                <a:gdLst/>
                <a:ahLst/>
                <a:cxnLst/>
                <a:rect l="l" t="t" r="r" b="b"/>
                <a:pathLst>
                  <a:path w="12607" h="20452" extrusionOk="0">
                    <a:moveTo>
                      <a:pt x="2707" y="101"/>
                    </a:moveTo>
                    <a:cubicBezTo>
                      <a:pt x="4762" y="0"/>
                      <a:pt x="9499" y="1078"/>
                      <a:pt x="11053" y="3058"/>
                    </a:cubicBezTo>
                    <a:cubicBezTo>
                      <a:pt x="12607" y="5063"/>
                      <a:pt x="10351" y="8572"/>
                      <a:pt x="9800" y="10702"/>
                    </a:cubicBezTo>
                    <a:cubicBezTo>
                      <a:pt x="9273" y="12807"/>
                      <a:pt x="10050" y="18146"/>
                      <a:pt x="10050" y="18647"/>
                    </a:cubicBezTo>
                    <a:cubicBezTo>
                      <a:pt x="7644" y="20251"/>
                      <a:pt x="1805" y="20452"/>
                      <a:pt x="1153" y="18071"/>
                    </a:cubicBezTo>
                    <a:cubicBezTo>
                      <a:pt x="877" y="15464"/>
                      <a:pt x="1479" y="12356"/>
                      <a:pt x="1504" y="10827"/>
                    </a:cubicBezTo>
                    <a:cubicBezTo>
                      <a:pt x="1429" y="7569"/>
                      <a:pt x="0" y="1078"/>
                      <a:pt x="2707" y="10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" name="Google Shape;7586;p110">
                <a:extLst>
                  <a:ext uri="{FF2B5EF4-FFF2-40B4-BE49-F238E27FC236}">
                    <a16:creationId xmlns:a16="http://schemas.microsoft.com/office/drawing/2014/main" id="{DD404956-C1C0-4A94-89AE-E86136F0E9AC}"/>
                  </a:ext>
                </a:extLst>
              </p:cNvPr>
              <p:cNvSpPr/>
              <p:nvPr/>
            </p:nvSpPr>
            <p:spPr>
              <a:xfrm>
                <a:off x="5141750" y="1701150"/>
                <a:ext cx="99025" cy="514450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20578" extrusionOk="0">
                    <a:moveTo>
                      <a:pt x="3735" y="477"/>
                    </a:moveTo>
                    <a:cubicBezTo>
                      <a:pt x="2432" y="5113"/>
                      <a:pt x="2106" y="10301"/>
                      <a:pt x="2232" y="12256"/>
                    </a:cubicBezTo>
                    <a:cubicBezTo>
                      <a:pt x="2357" y="14236"/>
                      <a:pt x="2432" y="20577"/>
                      <a:pt x="2432" y="20577"/>
                    </a:cubicBezTo>
                    <a:cubicBezTo>
                      <a:pt x="878" y="19775"/>
                      <a:pt x="227" y="18296"/>
                      <a:pt x="227" y="17620"/>
                    </a:cubicBezTo>
                    <a:cubicBezTo>
                      <a:pt x="227" y="16943"/>
                      <a:pt x="803" y="11204"/>
                      <a:pt x="778" y="10727"/>
                    </a:cubicBezTo>
                    <a:cubicBezTo>
                      <a:pt x="753" y="10276"/>
                      <a:pt x="1" y="5013"/>
                      <a:pt x="227" y="2632"/>
                    </a:cubicBezTo>
                    <a:cubicBezTo>
                      <a:pt x="427" y="276"/>
                      <a:pt x="1981" y="1"/>
                      <a:pt x="1981" y="1"/>
                    </a:cubicBezTo>
                    <a:lnTo>
                      <a:pt x="39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" name="Google Shape;7587;p110">
                <a:extLst>
                  <a:ext uri="{FF2B5EF4-FFF2-40B4-BE49-F238E27FC236}">
                    <a16:creationId xmlns:a16="http://schemas.microsoft.com/office/drawing/2014/main" id="{06157D01-E830-42D1-B591-279863DDD365}"/>
                  </a:ext>
                </a:extLst>
              </p:cNvPr>
              <p:cNvSpPr/>
              <p:nvPr/>
            </p:nvSpPr>
            <p:spPr>
              <a:xfrm>
                <a:off x="5180600" y="1573950"/>
                <a:ext cx="22600" cy="583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2332" extrusionOk="0">
                    <a:moveTo>
                      <a:pt x="903" y="1"/>
                    </a:moveTo>
                    <a:cubicBezTo>
                      <a:pt x="1" y="277"/>
                      <a:pt x="903" y="2332"/>
                      <a:pt x="903" y="233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" name="Google Shape;7588;p110">
                <a:extLst>
                  <a:ext uri="{FF2B5EF4-FFF2-40B4-BE49-F238E27FC236}">
                    <a16:creationId xmlns:a16="http://schemas.microsoft.com/office/drawing/2014/main" id="{66DB09EC-9658-481E-923B-0F215D24F863}"/>
                  </a:ext>
                </a:extLst>
              </p:cNvPr>
              <p:cNvSpPr/>
              <p:nvPr/>
            </p:nvSpPr>
            <p:spPr>
              <a:xfrm>
                <a:off x="5193775" y="1531975"/>
                <a:ext cx="140375" cy="201150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8046" extrusionOk="0">
                    <a:moveTo>
                      <a:pt x="351" y="1931"/>
                    </a:moveTo>
                    <a:cubicBezTo>
                      <a:pt x="351" y="1931"/>
                      <a:pt x="0" y="3134"/>
                      <a:pt x="125" y="4061"/>
                    </a:cubicBezTo>
                    <a:cubicBezTo>
                      <a:pt x="251" y="5013"/>
                      <a:pt x="351" y="6868"/>
                      <a:pt x="1178" y="7444"/>
                    </a:cubicBezTo>
                    <a:cubicBezTo>
                      <a:pt x="1980" y="8046"/>
                      <a:pt x="3183" y="7369"/>
                      <a:pt x="3960" y="6692"/>
                    </a:cubicBezTo>
                    <a:cubicBezTo>
                      <a:pt x="4737" y="6016"/>
                      <a:pt x="5564" y="4788"/>
                      <a:pt x="5589" y="3309"/>
                    </a:cubicBezTo>
                    <a:cubicBezTo>
                      <a:pt x="5614" y="1830"/>
                      <a:pt x="5038" y="1"/>
                      <a:pt x="2882" y="101"/>
                    </a:cubicBezTo>
                    <a:cubicBezTo>
                      <a:pt x="752" y="201"/>
                      <a:pt x="351" y="1931"/>
                      <a:pt x="351" y="193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7" name="Google Shape;7589;p110">
                <a:extLst>
                  <a:ext uri="{FF2B5EF4-FFF2-40B4-BE49-F238E27FC236}">
                    <a16:creationId xmlns:a16="http://schemas.microsoft.com/office/drawing/2014/main" id="{661BC847-B30F-48B5-B596-16135A391B00}"/>
                  </a:ext>
                </a:extLst>
              </p:cNvPr>
              <p:cNvSpPr/>
              <p:nvPr/>
            </p:nvSpPr>
            <p:spPr>
              <a:xfrm>
                <a:off x="5228850" y="1666075"/>
                <a:ext cx="86500" cy="127200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5088" extrusionOk="0">
                    <a:moveTo>
                      <a:pt x="3083" y="0"/>
                    </a:moveTo>
                    <a:cubicBezTo>
                      <a:pt x="3083" y="0"/>
                      <a:pt x="2933" y="1930"/>
                      <a:pt x="3434" y="2632"/>
                    </a:cubicBezTo>
                    <a:cubicBezTo>
                      <a:pt x="3459" y="3108"/>
                      <a:pt x="2106" y="5088"/>
                      <a:pt x="778" y="4737"/>
                    </a:cubicBezTo>
                    <a:cubicBezTo>
                      <a:pt x="1" y="4536"/>
                      <a:pt x="76" y="3634"/>
                      <a:pt x="76" y="3634"/>
                    </a:cubicBezTo>
                    <a:cubicBezTo>
                      <a:pt x="176" y="2932"/>
                      <a:pt x="76" y="1253"/>
                      <a:pt x="76" y="125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" name="Google Shape;7590;p110">
                <a:extLst>
                  <a:ext uri="{FF2B5EF4-FFF2-40B4-BE49-F238E27FC236}">
                    <a16:creationId xmlns:a16="http://schemas.microsoft.com/office/drawing/2014/main" id="{56FF3D4B-AA90-477C-9072-45E27B4B2A3B}"/>
                  </a:ext>
                </a:extLst>
              </p:cNvPr>
              <p:cNvSpPr/>
              <p:nvPr/>
            </p:nvSpPr>
            <p:spPr>
              <a:xfrm>
                <a:off x="5181225" y="1481225"/>
                <a:ext cx="196150" cy="196775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7871" extrusionOk="0">
                    <a:moveTo>
                      <a:pt x="327" y="2382"/>
                    </a:moveTo>
                    <a:cubicBezTo>
                      <a:pt x="1" y="3459"/>
                      <a:pt x="352" y="3860"/>
                      <a:pt x="1279" y="4186"/>
                    </a:cubicBezTo>
                    <a:cubicBezTo>
                      <a:pt x="2206" y="4487"/>
                      <a:pt x="4688" y="3785"/>
                      <a:pt x="4688" y="3785"/>
                    </a:cubicBezTo>
                    <a:cubicBezTo>
                      <a:pt x="4512" y="4963"/>
                      <a:pt x="4888" y="5565"/>
                      <a:pt x="4888" y="5565"/>
                    </a:cubicBezTo>
                    <a:cubicBezTo>
                      <a:pt x="5289" y="4412"/>
                      <a:pt x="5665" y="5013"/>
                      <a:pt x="5715" y="5940"/>
                    </a:cubicBezTo>
                    <a:cubicBezTo>
                      <a:pt x="5740" y="6868"/>
                      <a:pt x="5214" y="6843"/>
                      <a:pt x="5214" y="6843"/>
                    </a:cubicBezTo>
                    <a:cubicBezTo>
                      <a:pt x="5264" y="7620"/>
                      <a:pt x="5515" y="7870"/>
                      <a:pt x="5515" y="7870"/>
                    </a:cubicBezTo>
                    <a:cubicBezTo>
                      <a:pt x="6492" y="7194"/>
                      <a:pt x="7846" y="2607"/>
                      <a:pt x="6066" y="2507"/>
                    </a:cubicBezTo>
                    <a:cubicBezTo>
                      <a:pt x="6041" y="903"/>
                      <a:pt x="978" y="1"/>
                      <a:pt x="327" y="238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7591;p110">
                <a:extLst>
                  <a:ext uri="{FF2B5EF4-FFF2-40B4-BE49-F238E27FC236}">
                    <a16:creationId xmlns:a16="http://schemas.microsoft.com/office/drawing/2014/main" id="{699CA202-674A-4782-B194-A0DF8E0421A5}"/>
                  </a:ext>
                </a:extLst>
              </p:cNvPr>
              <p:cNvSpPr/>
              <p:nvPr/>
            </p:nvSpPr>
            <p:spPr>
              <a:xfrm>
                <a:off x="5255800" y="1724325"/>
                <a:ext cx="170450" cy="500675"/>
              </a:xfrm>
              <a:custGeom>
                <a:avLst/>
                <a:gdLst/>
                <a:ahLst/>
                <a:cxnLst/>
                <a:rect l="l" t="t" r="r" b="b"/>
                <a:pathLst>
                  <a:path w="6818" h="20027" extrusionOk="0">
                    <a:moveTo>
                      <a:pt x="2431" y="1"/>
                    </a:moveTo>
                    <a:cubicBezTo>
                      <a:pt x="853" y="3359"/>
                      <a:pt x="0" y="6417"/>
                      <a:pt x="51" y="9174"/>
                    </a:cubicBezTo>
                    <a:cubicBezTo>
                      <a:pt x="126" y="11956"/>
                      <a:pt x="677" y="20026"/>
                      <a:pt x="677" y="20026"/>
                    </a:cubicBezTo>
                    <a:cubicBezTo>
                      <a:pt x="3459" y="19349"/>
                      <a:pt x="5339" y="18572"/>
                      <a:pt x="5865" y="17620"/>
                    </a:cubicBezTo>
                    <a:cubicBezTo>
                      <a:pt x="4687" y="14512"/>
                      <a:pt x="4261" y="12407"/>
                      <a:pt x="4487" y="11530"/>
                    </a:cubicBezTo>
                    <a:cubicBezTo>
                      <a:pt x="4737" y="10628"/>
                      <a:pt x="6817" y="3861"/>
                      <a:pt x="5740" y="1856"/>
                    </a:cubicBezTo>
                    <a:cubicBezTo>
                      <a:pt x="4712" y="753"/>
                      <a:pt x="2431" y="1"/>
                      <a:pt x="24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0" name="Google Shape;7592;p110">
                <a:extLst>
                  <a:ext uri="{FF2B5EF4-FFF2-40B4-BE49-F238E27FC236}">
                    <a16:creationId xmlns:a16="http://schemas.microsoft.com/office/drawing/2014/main" id="{5A4AB8C5-8FBC-4FC4-9E42-72608788F27E}"/>
                  </a:ext>
                </a:extLst>
              </p:cNvPr>
              <p:cNvSpPr/>
              <p:nvPr/>
            </p:nvSpPr>
            <p:spPr>
              <a:xfrm>
                <a:off x="5317200" y="1740625"/>
                <a:ext cx="343375" cy="288250"/>
              </a:xfrm>
              <a:custGeom>
                <a:avLst/>
                <a:gdLst/>
                <a:ahLst/>
                <a:cxnLst/>
                <a:rect l="l" t="t" r="r" b="b"/>
                <a:pathLst>
                  <a:path w="13735" h="11530" extrusionOk="0">
                    <a:moveTo>
                      <a:pt x="2557" y="652"/>
                    </a:moveTo>
                    <a:cubicBezTo>
                      <a:pt x="4462" y="1605"/>
                      <a:pt x="5840" y="6166"/>
                      <a:pt x="7294" y="7570"/>
                    </a:cubicBezTo>
                    <a:cubicBezTo>
                      <a:pt x="8121" y="8372"/>
                      <a:pt x="12181" y="9399"/>
                      <a:pt x="13309" y="9424"/>
                    </a:cubicBezTo>
                    <a:cubicBezTo>
                      <a:pt x="13735" y="10427"/>
                      <a:pt x="12958" y="11529"/>
                      <a:pt x="12958" y="11529"/>
                    </a:cubicBezTo>
                    <a:cubicBezTo>
                      <a:pt x="6016" y="10878"/>
                      <a:pt x="5715" y="10502"/>
                      <a:pt x="3585" y="7770"/>
                    </a:cubicBezTo>
                    <a:cubicBezTo>
                      <a:pt x="928" y="4412"/>
                      <a:pt x="1" y="1"/>
                      <a:pt x="2557" y="6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" name="Google Shape;7593;p110">
                <a:extLst>
                  <a:ext uri="{FF2B5EF4-FFF2-40B4-BE49-F238E27FC236}">
                    <a16:creationId xmlns:a16="http://schemas.microsoft.com/office/drawing/2014/main" id="{0226E3AB-1C5B-44A5-A726-0A1749238EEA}"/>
                  </a:ext>
                </a:extLst>
              </p:cNvPr>
              <p:cNvSpPr/>
              <p:nvPr/>
            </p:nvSpPr>
            <p:spPr>
              <a:xfrm>
                <a:off x="5248275" y="1713050"/>
                <a:ext cx="68325" cy="95900"/>
              </a:xfrm>
              <a:custGeom>
                <a:avLst/>
                <a:gdLst/>
                <a:ahLst/>
                <a:cxnLst/>
                <a:rect l="l" t="t" r="r" b="b"/>
                <a:pathLst>
                  <a:path w="2733" h="3836" extrusionOk="0">
                    <a:moveTo>
                      <a:pt x="2382" y="1"/>
                    </a:moveTo>
                    <a:cubicBezTo>
                      <a:pt x="2382" y="51"/>
                      <a:pt x="2732" y="452"/>
                      <a:pt x="2732" y="452"/>
                    </a:cubicBezTo>
                    <a:cubicBezTo>
                      <a:pt x="2732" y="452"/>
                      <a:pt x="2056" y="1956"/>
                      <a:pt x="1805" y="2607"/>
                    </a:cubicBezTo>
                    <a:cubicBezTo>
                      <a:pt x="1555" y="3284"/>
                      <a:pt x="903" y="3835"/>
                      <a:pt x="903" y="3835"/>
                    </a:cubicBezTo>
                    <a:lnTo>
                      <a:pt x="1" y="2858"/>
                    </a:lnTo>
                    <a:cubicBezTo>
                      <a:pt x="1229" y="2206"/>
                      <a:pt x="2382" y="1"/>
                      <a:pt x="23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2" name="Google Shape;7594;p110">
                <a:extLst>
                  <a:ext uri="{FF2B5EF4-FFF2-40B4-BE49-F238E27FC236}">
                    <a16:creationId xmlns:a16="http://schemas.microsoft.com/office/drawing/2014/main" id="{2458DA53-A6F2-42E8-A094-94496C6975E4}"/>
                  </a:ext>
                </a:extLst>
              </p:cNvPr>
              <p:cNvSpPr/>
              <p:nvPr/>
            </p:nvSpPr>
            <p:spPr>
              <a:xfrm>
                <a:off x="5635500" y="1972450"/>
                <a:ext cx="132850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5314" h="2508" extrusionOk="0">
                    <a:moveTo>
                      <a:pt x="427" y="477"/>
                    </a:moveTo>
                    <a:cubicBezTo>
                      <a:pt x="427" y="477"/>
                      <a:pt x="1379" y="201"/>
                      <a:pt x="2106" y="201"/>
                    </a:cubicBezTo>
                    <a:cubicBezTo>
                      <a:pt x="2833" y="226"/>
                      <a:pt x="3559" y="1"/>
                      <a:pt x="3710" y="1"/>
                    </a:cubicBezTo>
                    <a:cubicBezTo>
                      <a:pt x="3860" y="26"/>
                      <a:pt x="3810" y="577"/>
                      <a:pt x="2807" y="703"/>
                    </a:cubicBezTo>
                    <a:cubicBezTo>
                      <a:pt x="3635" y="928"/>
                      <a:pt x="4336" y="1053"/>
                      <a:pt x="4838" y="903"/>
                    </a:cubicBezTo>
                    <a:cubicBezTo>
                      <a:pt x="5314" y="728"/>
                      <a:pt x="5264" y="1404"/>
                      <a:pt x="4838" y="1855"/>
                    </a:cubicBezTo>
                    <a:cubicBezTo>
                      <a:pt x="4412" y="2307"/>
                      <a:pt x="3685" y="2382"/>
                      <a:pt x="3208" y="2432"/>
                    </a:cubicBezTo>
                    <a:cubicBezTo>
                      <a:pt x="2707" y="2507"/>
                      <a:pt x="777" y="2131"/>
                      <a:pt x="201" y="1906"/>
                    </a:cubicBezTo>
                    <a:cubicBezTo>
                      <a:pt x="0" y="778"/>
                      <a:pt x="427" y="477"/>
                      <a:pt x="427" y="47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" name="Google Shape;7595;p110">
                <a:extLst>
                  <a:ext uri="{FF2B5EF4-FFF2-40B4-BE49-F238E27FC236}">
                    <a16:creationId xmlns:a16="http://schemas.microsoft.com/office/drawing/2014/main" id="{C5E4B7ED-7BEF-4E53-8228-57833228335F}"/>
                  </a:ext>
                </a:extLst>
              </p:cNvPr>
              <p:cNvSpPr/>
              <p:nvPr/>
            </p:nvSpPr>
            <p:spPr>
              <a:xfrm>
                <a:off x="5216950" y="1722450"/>
                <a:ext cx="31350" cy="79600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3184" extrusionOk="0">
                    <a:moveTo>
                      <a:pt x="677" y="101"/>
                    </a:moveTo>
                    <a:cubicBezTo>
                      <a:pt x="752" y="1"/>
                      <a:pt x="953" y="1981"/>
                      <a:pt x="1254" y="2482"/>
                    </a:cubicBezTo>
                    <a:cubicBezTo>
                      <a:pt x="677" y="3033"/>
                      <a:pt x="326" y="3184"/>
                      <a:pt x="326" y="3184"/>
                    </a:cubicBezTo>
                    <a:cubicBezTo>
                      <a:pt x="326" y="3184"/>
                      <a:pt x="1" y="953"/>
                      <a:pt x="677" y="10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4" name="Google Shape;7596;p110">
                <a:extLst>
                  <a:ext uri="{FF2B5EF4-FFF2-40B4-BE49-F238E27FC236}">
                    <a16:creationId xmlns:a16="http://schemas.microsoft.com/office/drawing/2014/main" id="{405E7BD0-0228-4DCA-B441-D8341DB25034}"/>
                  </a:ext>
                </a:extLst>
              </p:cNvPr>
              <p:cNvSpPr/>
              <p:nvPr/>
            </p:nvSpPr>
            <p:spPr>
              <a:xfrm>
                <a:off x="5230725" y="1783850"/>
                <a:ext cx="363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480" extrusionOk="0">
                    <a:moveTo>
                      <a:pt x="778" y="1"/>
                    </a:moveTo>
                    <a:lnTo>
                      <a:pt x="1" y="452"/>
                    </a:lnTo>
                    <a:cubicBezTo>
                      <a:pt x="176" y="1079"/>
                      <a:pt x="201" y="1480"/>
                      <a:pt x="201" y="1480"/>
                    </a:cubicBezTo>
                    <a:lnTo>
                      <a:pt x="903" y="1480"/>
                    </a:lnTo>
                    <a:lnTo>
                      <a:pt x="1455" y="7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5" name="Google Shape;7597;p110">
                <a:extLst>
                  <a:ext uri="{FF2B5EF4-FFF2-40B4-BE49-F238E27FC236}">
                    <a16:creationId xmlns:a16="http://schemas.microsoft.com/office/drawing/2014/main" id="{43771E5F-FAC6-4D68-905F-DD67C348E646}"/>
                  </a:ext>
                </a:extLst>
              </p:cNvPr>
              <p:cNvSpPr/>
              <p:nvPr/>
            </p:nvSpPr>
            <p:spPr>
              <a:xfrm>
                <a:off x="5209425" y="1813300"/>
                <a:ext cx="45150" cy="268825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0753" extrusionOk="0">
                    <a:moveTo>
                      <a:pt x="1053" y="302"/>
                    </a:moveTo>
                    <a:cubicBezTo>
                      <a:pt x="1" y="5815"/>
                      <a:pt x="101" y="9224"/>
                      <a:pt x="101" y="9224"/>
                    </a:cubicBezTo>
                    <a:lnTo>
                      <a:pt x="627" y="10753"/>
                    </a:lnTo>
                    <a:lnTo>
                      <a:pt x="1805" y="9049"/>
                    </a:lnTo>
                    <a:cubicBezTo>
                      <a:pt x="1805" y="9049"/>
                      <a:pt x="953" y="2557"/>
                      <a:pt x="1755" y="302"/>
                    </a:cubicBezTo>
                    <a:cubicBezTo>
                      <a:pt x="1329" y="1"/>
                      <a:pt x="1053" y="302"/>
                      <a:pt x="1053" y="30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6" name="Google Shape;7598;p110">
                <a:extLst>
                  <a:ext uri="{FF2B5EF4-FFF2-40B4-BE49-F238E27FC236}">
                    <a16:creationId xmlns:a16="http://schemas.microsoft.com/office/drawing/2014/main" id="{E94CC435-9835-436B-AF03-C6BD32C4EE89}"/>
                  </a:ext>
                </a:extLst>
              </p:cNvPr>
              <p:cNvSpPr/>
              <p:nvPr/>
            </p:nvSpPr>
            <p:spPr>
              <a:xfrm>
                <a:off x="3940000" y="1902900"/>
                <a:ext cx="374725" cy="162950"/>
              </a:xfrm>
              <a:custGeom>
                <a:avLst/>
                <a:gdLst/>
                <a:ahLst/>
                <a:cxnLst/>
                <a:rect l="l" t="t" r="r" b="b"/>
                <a:pathLst>
                  <a:path w="14989" h="6518" extrusionOk="0">
                    <a:moveTo>
                      <a:pt x="1805" y="151"/>
                    </a:moveTo>
                    <a:cubicBezTo>
                      <a:pt x="1805" y="151"/>
                      <a:pt x="5389" y="2683"/>
                      <a:pt x="6868" y="3510"/>
                    </a:cubicBezTo>
                    <a:cubicBezTo>
                      <a:pt x="8372" y="4337"/>
                      <a:pt x="14186" y="1053"/>
                      <a:pt x="14186" y="1053"/>
                    </a:cubicBezTo>
                    <a:cubicBezTo>
                      <a:pt x="14186" y="1053"/>
                      <a:pt x="14988" y="1480"/>
                      <a:pt x="14637" y="2733"/>
                    </a:cubicBezTo>
                    <a:cubicBezTo>
                      <a:pt x="10828" y="5314"/>
                      <a:pt x="7996" y="6517"/>
                      <a:pt x="6868" y="6267"/>
                    </a:cubicBezTo>
                    <a:cubicBezTo>
                      <a:pt x="5740" y="6016"/>
                      <a:pt x="2306" y="4011"/>
                      <a:pt x="1153" y="3384"/>
                    </a:cubicBezTo>
                    <a:cubicBezTo>
                      <a:pt x="1" y="2758"/>
                      <a:pt x="226" y="1"/>
                      <a:pt x="1805" y="151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7" name="Google Shape;7599;p110">
                <a:extLst>
                  <a:ext uri="{FF2B5EF4-FFF2-40B4-BE49-F238E27FC236}">
                    <a16:creationId xmlns:a16="http://schemas.microsoft.com/office/drawing/2014/main" id="{1D53D895-70B9-47EC-8A57-525E162C0A05}"/>
                  </a:ext>
                </a:extLst>
              </p:cNvPr>
              <p:cNvSpPr/>
              <p:nvPr/>
            </p:nvSpPr>
            <p:spPr>
              <a:xfrm>
                <a:off x="3968825" y="2921075"/>
                <a:ext cx="1632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2082" extrusionOk="0">
                    <a:moveTo>
                      <a:pt x="0" y="26"/>
                    </a:moveTo>
                    <a:cubicBezTo>
                      <a:pt x="76" y="1054"/>
                      <a:pt x="176" y="2081"/>
                      <a:pt x="176" y="2081"/>
                    </a:cubicBezTo>
                    <a:lnTo>
                      <a:pt x="401" y="2081"/>
                    </a:lnTo>
                    <a:cubicBezTo>
                      <a:pt x="401" y="2081"/>
                      <a:pt x="401" y="527"/>
                      <a:pt x="652" y="853"/>
                    </a:cubicBezTo>
                    <a:cubicBezTo>
                      <a:pt x="627" y="1"/>
                      <a:pt x="0" y="26"/>
                      <a:pt x="0" y="26"/>
                    </a:cubicBezTo>
                    <a:close/>
                  </a:path>
                </a:pathLst>
              </a:custGeom>
              <a:solidFill>
                <a:srgbClr val="112B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8" name="Google Shape;7600;p110">
                <a:extLst>
                  <a:ext uri="{FF2B5EF4-FFF2-40B4-BE49-F238E27FC236}">
                    <a16:creationId xmlns:a16="http://schemas.microsoft.com/office/drawing/2014/main" id="{B96E4ED3-76F6-4C7A-9F59-FE4E7EE1E0C9}"/>
                  </a:ext>
                </a:extLst>
              </p:cNvPr>
              <p:cNvSpPr/>
              <p:nvPr/>
            </p:nvSpPr>
            <p:spPr>
              <a:xfrm>
                <a:off x="3951275" y="2533875"/>
                <a:ext cx="107175" cy="44675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17870" extrusionOk="0">
                    <a:moveTo>
                      <a:pt x="3885" y="17268"/>
                    </a:moveTo>
                    <a:cubicBezTo>
                      <a:pt x="4011" y="17268"/>
                      <a:pt x="4161" y="17143"/>
                      <a:pt x="4286" y="16968"/>
                    </a:cubicBezTo>
                    <a:cubicBezTo>
                      <a:pt x="4061" y="16692"/>
                      <a:pt x="3810" y="16416"/>
                      <a:pt x="3660" y="16216"/>
                    </a:cubicBezTo>
                    <a:cubicBezTo>
                      <a:pt x="3184" y="15514"/>
                      <a:pt x="2382" y="13985"/>
                      <a:pt x="2332" y="13308"/>
                    </a:cubicBezTo>
                    <a:cubicBezTo>
                      <a:pt x="2281" y="12632"/>
                      <a:pt x="2707" y="5439"/>
                      <a:pt x="2833" y="4562"/>
                    </a:cubicBezTo>
                    <a:cubicBezTo>
                      <a:pt x="2933" y="3684"/>
                      <a:pt x="3259" y="376"/>
                      <a:pt x="3234" y="176"/>
                    </a:cubicBezTo>
                    <a:cubicBezTo>
                      <a:pt x="3209" y="0"/>
                      <a:pt x="151" y="1353"/>
                      <a:pt x="151" y="1353"/>
                    </a:cubicBezTo>
                    <a:cubicBezTo>
                      <a:pt x="201" y="1629"/>
                      <a:pt x="602" y="3358"/>
                      <a:pt x="452" y="4461"/>
                    </a:cubicBezTo>
                    <a:cubicBezTo>
                      <a:pt x="276" y="5564"/>
                      <a:pt x="1" y="6291"/>
                      <a:pt x="151" y="8095"/>
                    </a:cubicBezTo>
                    <a:cubicBezTo>
                      <a:pt x="301" y="9900"/>
                      <a:pt x="1179" y="12807"/>
                      <a:pt x="878" y="14186"/>
                    </a:cubicBezTo>
                    <a:cubicBezTo>
                      <a:pt x="878" y="14211"/>
                      <a:pt x="878" y="14236"/>
                      <a:pt x="878" y="14261"/>
                    </a:cubicBezTo>
                    <a:cubicBezTo>
                      <a:pt x="1755" y="15489"/>
                      <a:pt x="2081" y="17870"/>
                      <a:pt x="3885" y="17268"/>
                    </a:cubicBezTo>
                    <a:close/>
                  </a:path>
                </a:pathLst>
              </a:custGeom>
              <a:solidFill>
                <a:srgbClr val="6653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9" name="Google Shape;7601;p110">
                <a:extLst>
                  <a:ext uri="{FF2B5EF4-FFF2-40B4-BE49-F238E27FC236}">
                    <a16:creationId xmlns:a16="http://schemas.microsoft.com/office/drawing/2014/main" id="{C218FD4C-4EB5-484B-9579-0BB8CBA15700}"/>
                  </a:ext>
                </a:extLst>
              </p:cNvPr>
              <p:cNvSpPr/>
              <p:nvPr/>
            </p:nvSpPr>
            <p:spPr>
              <a:xfrm>
                <a:off x="3965700" y="2890375"/>
                <a:ext cx="1190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4763" h="4312" extrusionOk="0">
                    <a:moveTo>
                      <a:pt x="3709" y="2708"/>
                    </a:moveTo>
                    <a:cubicBezTo>
                      <a:pt x="3584" y="2883"/>
                      <a:pt x="3434" y="3008"/>
                      <a:pt x="3308" y="3008"/>
                    </a:cubicBezTo>
                    <a:cubicBezTo>
                      <a:pt x="1504" y="3610"/>
                      <a:pt x="1178" y="1229"/>
                      <a:pt x="301" y="1"/>
                    </a:cubicBezTo>
                    <a:cubicBezTo>
                      <a:pt x="0" y="1304"/>
                      <a:pt x="125" y="1454"/>
                      <a:pt x="376" y="1630"/>
                    </a:cubicBezTo>
                    <a:cubicBezTo>
                      <a:pt x="602" y="1830"/>
                      <a:pt x="1454" y="2858"/>
                      <a:pt x="1604" y="3585"/>
                    </a:cubicBezTo>
                    <a:cubicBezTo>
                      <a:pt x="1755" y="4312"/>
                      <a:pt x="4035" y="4236"/>
                      <a:pt x="4461" y="4086"/>
                    </a:cubicBezTo>
                    <a:cubicBezTo>
                      <a:pt x="4762" y="3986"/>
                      <a:pt x="4236" y="3334"/>
                      <a:pt x="3709" y="2708"/>
                    </a:cubicBezTo>
                    <a:close/>
                  </a:path>
                </a:pathLst>
              </a:custGeom>
              <a:solidFill>
                <a:srgbClr val="112B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" name="Google Shape;7602;p110">
                <a:extLst>
                  <a:ext uri="{FF2B5EF4-FFF2-40B4-BE49-F238E27FC236}">
                    <a16:creationId xmlns:a16="http://schemas.microsoft.com/office/drawing/2014/main" id="{B93B5D63-9344-4A29-A25D-78B65755A2EF}"/>
                  </a:ext>
                </a:extLst>
              </p:cNvPr>
              <p:cNvSpPr/>
              <p:nvPr/>
            </p:nvSpPr>
            <p:spPr>
              <a:xfrm>
                <a:off x="3823450" y="2538250"/>
                <a:ext cx="99025" cy="525725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21029" extrusionOk="0">
                    <a:moveTo>
                      <a:pt x="2708" y="7369"/>
                    </a:moveTo>
                    <a:cubicBezTo>
                      <a:pt x="2607" y="8171"/>
                      <a:pt x="2131" y="14361"/>
                      <a:pt x="2206" y="15389"/>
                    </a:cubicBezTo>
                    <a:cubicBezTo>
                      <a:pt x="2257" y="16016"/>
                      <a:pt x="2557" y="16993"/>
                      <a:pt x="2758" y="17795"/>
                    </a:cubicBezTo>
                    <a:cubicBezTo>
                      <a:pt x="2858" y="18296"/>
                      <a:pt x="2933" y="18722"/>
                      <a:pt x="2858" y="18923"/>
                    </a:cubicBezTo>
                    <a:cubicBezTo>
                      <a:pt x="2683" y="19449"/>
                      <a:pt x="2683" y="21028"/>
                      <a:pt x="1830" y="20677"/>
                    </a:cubicBezTo>
                    <a:cubicBezTo>
                      <a:pt x="978" y="20326"/>
                      <a:pt x="402" y="19224"/>
                      <a:pt x="577" y="18021"/>
                    </a:cubicBezTo>
                    <a:cubicBezTo>
                      <a:pt x="753" y="16793"/>
                      <a:pt x="552" y="16216"/>
                      <a:pt x="602" y="15489"/>
                    </a:cubicBezTo>
                    <a:cubicBezTo>
                      <a:pt x="652" y="14762"/>
                      <a:pt x="151" y="10276"/>
                      <a:pt x="76" y="8672"/>
                    </a:cubicBezTo>
                    <a:cubicBezTo>
                      <a:pt x="1" y="7068"/>
                      <a:pt x="527" y="6291"/>
                      <a:pt x="577" y="5239"/>
                    </a:cubicBezTo>
                    <a:cubicBezTo>
                      <a:pt x="627" y="4161"/>
                      <a:pt x="302" y="1930"/>
                      <a:pt x="302" y="1930"/>
                    </a:cubicBezTo>
                    <a:cubicBezTo>
                      <a:pt x="302" y="1930"/>
                      <a:pt x="3961" y="1"/>
                      <a:pt x="3660" y="2331"/>
                    </a:cubicBezTo>
                    <a:cubicBezTo>
                      <a:pt x="3359" y="4662"/>
                      <a:pt x="2783" y="6567"/>
                      <a:pt x="2708" y="7369"/>
                    </a:cubicBezTo>
                    <a:close/>
                  </a:path>
                </a:pathLst>
              </a:custGeom>
              <a:solidFill>
                <a:srgbClr val="6653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" name="Google Shape;7603;p110">
                <a:extLst>
                  <a:ext uri="{FF2B5EF4-FFF2-40B4-BE49-F238E27FC236}">
                    <a16:creationId xmlns:a16="http://schemas.microsoft.com/office/drawing/2014/main" id="{FE4F9E1D-187D-49EA-8395-24B0115011B4}"/>
                  </a:ext>
                </a:extLst>
              </p:cNvPr>
              <p:cNvSpPr/>
              <p:nvPr/>
            </p:nvSpPr>
            <p:spPr>
              <a:xfrm>
                <a:off x="3783350" y="2247525"/>
                <a:ext cx="268200" cy="420450"/>
              </a:xfrm>
              <a:custGeom>
                <a:avLst/>
                <a:gdLst/>
                <a:ahLst/>
                <a:cxnLst/>
                <a:rect l="l" t="t" r="r" b="b"/>
                <a:pathLst>
                  <a:path w="10728" h="16818" extrusionOk="0">
                    <a:moveTo>
                      <a:pt x="502" y="1379"/>
                    </a:moveTo>
                    <a:cubicBezTo>
                      <a:pt x="1" y="3885"/>
                      <a:pt x="1204" y="5564"/>
                      <a:pt x="1404" y="6141"/>
                    </a:cubicBezTo>
                    <a:cubicBezTo>
                      <a:pt x="1630" y="6717"/>
                      <a:pt x="928" y="13860"/>
                      <a:pt x="928" y="13860"/>
                    </a:cubicBezTo>
                    <a:cubicBezTo>
                      <a:pt x="2858" y="16818"/>
                      <a:pt x="9625" y="14988"/>
                      <a:pt x="10728" y="13133"/>
                    </a:cubicBezTo>
                    <a:cubicBezTo>
                      <a:pt x="10577" y="8722"/>
                      <a:pt x="10201" y="1529"/>
                      <a:pt x="10226" y="752"/>
                    </a:cubicBezTo>
                    <a:cubicBezTo>
                      <a:pt x="10277" y="0"/>
                      <a:pt x="502" y="1379"/>
                      <a:pt x="502" y="137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" name="Google Shape;7604;p110">
                <a:extLst>
                  <a:ext uri="{FF2B5EF4-FFF2-40B4-BE49-F238E27FC236}">
                    <a16:creationId xmlns:a16="http://schemas.microsoft.com/office/drawing/2014/main" id="{7EDDDEE7-155C-49A9-99C5-C16C4CDDD4C8}"/>
                  </a:ext>
                </a:extLst>
              </p:cNvPr>
              <p:cNvSpPr/>
              <p:nvPr/>
            </p:nvSpPr>
            <p:spPr>
              <a:xfrm>
                <a:off x="3833475" y="2983125"/>
                <a:ext cx="65825" cy="8085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3234" extrusionOk="0">
                    <a:moveTo>
                      <a:pt x="2607" y="1203"/>
                    </a:moveTo>
                    <a:cubicBezTo>
                      <a:pt x="2557" y="2256"/>
                      <a:pt x="2282" y="3233"/>
                      <a:pt x="1429" y="2882"/>
                    </a:cubicBezTo>
                    <a:cubicBezTo>
                      <a:pt x="577" y="2531"/>
                      <a:pt x="1" y="1429"/>
                      <a:pt x="176" y="226"/>
                    </a:cubicBezTo>
                    <a:cubicBezTo>
                      <a:pt x="627" y="1554"/>
                      <a:pt x="2382" y="1504"/>
                      <a:pt x="2357" y="0"/>
                    </a:cubicBezTo>
                    <a:cubicBezTo>
                      <a:pt x="2457" y="501"/>
                      <a:pt x="2632" y="978"/>
                      <a:pt x="2607" y="1203"/>
                    </a:cubicBezTo>
                    <a:close/>
                  </a:path>
                </a:pathLst>
              </a:custGeom>
              <a:solidFill>
                <a:srgbClr val="112B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" name="Google Shape;7605;p110">
                <a:extLst>
                  <a:ext uri="{FF2B5EF4-FFF2-40B4-BE49-F238E27FC236}">
                    <a16:creationId xmlns:a16="http://schemas.microsoft.com/office/drawing/2014/main" id="{4AD6EC15-9B61-43BE-8E42-4887D1C76D41}"/>
                  </a:ext>
                </a:extLst>
              </p:cNvPr>
              <p:cNvSpPr/>
              <p:nvPr/>
            </p:nvSpPr>
            <p:spPr>
              <a:xfrm>
                <a:off x="3914300" y="1699275"/>
                <a:ext cx="85875" cy="174200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6968" extrusionOk="0">
                    <a:moveTo>
                      <a:pt x="1856" y="0"/>
                    </a:moveTo>
                    <a:cubicBezTo>
                      <a:pt x="3008" y="1128"/>
                      <a:pt x="3410" y="2081"/>
                      <a:pt x="3234" y="3183"/>
                    </a:cubicBezTo>
                    <a:cubicBezTo>
                      <a:pt x="3059" y="4261"/>
                      <a:pt x="2858" y="5640"/>
                      <a:pt x="3435" y="6066"/>
                    </a:cubicBezTo>
                    <a:cubicBezTo>
                      <a:pt x="2232" y="6968"/>
                      <a:pt x="1" y="5640"/>
                      <a:pt x="51" y="5389"/>
                    </a:cubicBezTo>
                    <a:cubicBezTo>
                      <a:pt x="101" y="5163"/>
                      <a:pt x="1304" y="1655"/>
                      <a:pt x="1404" y="16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" name="Google Shape;7606;p110">
                <a:extLst>
                  <a:ext uri="{FF2B5EF4-FFF2-40B4-BE49-F238E27FC236}">
                    <a16:creationId xmlns:a16="http://schemas.microsoft.com/office/drawing/2014/main" id="{EF58C64E-BD73-4C31-998D-D371F1B6C92F}"/>
                  </a:ext>
                </a:extLst>
              </p:cNvPr>
              <p:cNvSpPr/>
              <p:nvPr/>
            </p:nvSpPr>
            <p:spPr>
              <a:xfrm>
                <a:off x="3732600" y="1875350"/>
                <a:ext cx="318950" cy="508800"/>
              </a:xfrm>
              <a:custGeom>
                <a:avLst/>
                <a:gdLst/>
                <a:ahLst/>
                <a:cxnLst/>
                <a:rect l="l" t="t" r="r" b="b"/>
                <a:pathLst>
                  <a:path w="12758" h="20352" extrusionOk="0">
                    <a:moveTo>
                      <a:pt x="10101" y="1253"/>
                    </a:moveTo>
                    <a:cubicBezTo>
                      <a:pt x="7620" y="0"/>
                      <a:pt x="3334" y="727"/>
                      <a:pt x="1680" y="2556"/>
                    </a:cubicBezTo>
                    <a:cubicBezTo>
                      <a:pt x="1" y="4411"/>
                      <a:pt x="3510" y="7795"/>
                      <a:pt x="4086" y="9750"/>
                    </a:cubicBezTo>
                    <a:cubicBezTo>
                      <a:pt x="4687" y="11704"/>
                      <a:pt x="677" y="17193"/>
                      <a:pt x="1981" y="18872"/>
                    </a:cubicBezTo>
                    <a:cubicBezTo>
                      <a:pt x="4587" y="20351"/>
                      <a:pt x="12056" y="19323"/>
                      <a:pt x="12758" y="17118"/>
                    </a:cubicBezTo>
                    <a:cubicBezTo>
                      <a:pt x="12733" y="13860"/>
                      <a:pt x="10778" y="10978"/>
                      <a:pt x="11254" y="9624"/>
                    </a:cubicBezTo>
                    <a:cubicBezTo>
                      <a:pt x="11279" y="8747"/>
                      <a:pt x="12532" y="5890"/>
                      <a:pt x="12031" y="4787"/>
                    </a:cubicBezTo>
                    <a:cubicBezTo>
                      <a:pt x="11003" y="2556"/>
                      <a:pt x="11229" y="1930"/>
                      <a:pt x="10101" y="12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" name="Google Shape;7607;p110">
                <a:extLst>
                  <a:ext uri="{FF2B5EF4-FFF2-40B4-BE49-F238E27FC236}">
                    <a16:creationId xmlns:a16="http://schemas.microsoft.com/office/drawing/2014/main" id="{6D1BDA2B-B259-445C-AC57-8BC63BC7E44A}"/>
                  </a:ext>
                </a:extLst>
              </p:cNvPr>
              <p:cNvSpPr/>
              <p:nvPr/>
            </p:nvSpPr>
            <p:spPr>
              <a:xfrm>
                <a:off x="3846025" y="1688625"/>
                <a:ext cx="140375" cy="200525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8021" extrusionOk="0">
                    <a:moveTo>
                      <a:pt x="5288" y="1930"/>
                    </a:moveTo>
                    <a:cubicBezTo>
                      <a:pt x="5288" y="1930"/>
                      <a:pt x="5614" y="3108"/>
                      <a:pt x="5489" y="4061"/>
                    </a:cubicBezTo>
                    <a:cubicBezTo>
                      <a:pt x="5364" y="4988"/>
                      <a:pt x="5288" y="6843"/>
                      <a:pt x="4461" y="7444"/>
                    </a:cubicBezTo>
                    <a:cubicBezTo>
                      <a:pt x="3634" y="8020"/>
                      <a:pt x="2456" y="7344"/>
                      <a:pt x="1654" y="6667"/>
                    </a:cubicBezTo>
                    <a:cubicBezTo>
                      <a:pt x="877" y="6015"/>
                      <a:pt x="50" y="4787"/>
                      <a:pt x="25" y="3284"/>
                    </a:cubicBezTo>
                    <a:cubicBezTo>
                      <a:pt x="0" y="1805"/>
                      <a:pt x="602" y="0"/>
                      <a:pt x="2732" y="76"/>
                    </a:cubicBezTo>
                    <a:cubicBezTo>
                      <a:pt x="4862" y="176"/>
                      <a:pt x="5288" y="1930"/>
                      <a:pt x="5288" y="1930"/>
                    </a:cubicBezTo>
                    <a:close/>
                  </a:path>
                </a:pathLst>
              </a:custGeom>
              <a:solidFill>
                <a:srgbClr val="6653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" name="Google Shape;7608;p110">
                <a:extLst>
                  <a:ext uri="{FF2B5EF4-FFF2-40B4-BE49-F238E27FC236}">
                    <a16:creationId xmlns:a16="http://schemas.microsoft.com/office/drawing/2014/main" id="{61BFD909-030F-4151-A9C2-E7C1AA101D46}"/>
                  </a:ext>
                </a:extLst>
              </p:cNvPr>
              <p:cNvSpPr/>
              <p:nvPr/>
            </p:nvSpPr>
            <p:spPr>
              <a:xfrm>
                <a:off x="3879225" y="1842750"/>
                <a:ext cx="72075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089" extrusionOk="0">
                    <a:moveTo>
                      <a:pt x="301" y="1"/>
                    </a:moveTo>
                    <a:cubicBezTo>
                      <a:pt x="301" y="1"/>
                      <a:pt x="452" y="1906"/>
                      <a:pt x="26" y="2607"/>
                    </a:cubicBezTo>
                    <a:cubicBezTo>
                      <a:pt x="0" y="3084"/>
                      <a:pt x="1128" y="5089"/>
                      <a:pt x="2231" y="4738"/>
                    </a:cubicBezTo>
                    <a:cubicBezTo>
                      <a:pt x="2883" y="4537"/>
                      <a:pt x="2807" y="3610"/>
                      <a:pt x="2807" y="3610"/>
                    </a:cubicBezTo>
                    <a:cubicBezTo>
                      <a:pt x="2732" y="2908"/>
                      <a:pt x="2807" y="1229"/>
                      <a:pt x="2807" y="1229"/>
                    </a:cubicBezTo>
                    <a:close/>
                  </a:path>
                </a:pathLst>
              </a:custGeom>
              <a:solidFill>
                <a:srgbClr val="6653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" name="Google Shape;7609;p110">
                <a:extLst>
                  <a:ext uri="{FF2B5EF4-FFF2-40B4-BE49-F238E27FC236}">
                    <a16:creationId xmlns:a16="http://schemas.microsoft.com/office/drawing/2014/main" id="{F41D1634-E0AD-4A01-928B-B92D078DD9AD}"/>
                  </a:ext>
                </a:extLst>
              </p:cNvPr>
              <p:cNvSpPr/>
              <p:nvPr/>
            </p:nvSpPr>
            <p:spPr>
              <a:xfrm>
                <a:off x="3804025" y="1672950"/>
                <a:ext cx="124725" cy="223100"/>
              </a:xfrm>
              <a:custGeom>
                <a:avLst/>
                <a:gdLst/>
                <a:ahLst/>
                <a:cxnLst/>
                <a:rect l="l" t="t" r="r" b="b"/>
                <a:pathLst>
                  <a:path w="4989" h="8924" extrusionOk="0">
                    <a:moveTo>
                      <a:pt x="4988" y="2607"/>
                    </a:moveTo>
                    <a:cubicBezTo>
                      <a:pt x="4562" y="4136"/>
                      <a:pt x="3209" y="4487"/>
                      <a:pt x="3209" y="4487"/>
                    </a:cubicBezTo>
                    <a:cubicBezTo>
                      <a:pt x="3008" y="6517"/>
                      <a:pt x="3485" y="7971"/>
                      <a:pt x="4136" y="8297"/>
                    </a:cubicBezTo>
                    <a:cubicBezTo>
                      <a:pt x="2357" y="8923"/>
                      <a:pt x="1329" y="8447"/>
                      <a:pt x="853" y="7495"/>
                    </a:cubicBezTo>
                    <a:cubicBezTo>
                      <a:pt x="377" y="6542"/>
                      <a:pt x="1" y="2457"/>
                      <a:pt x="1981" y="1229"/>
                    </a:cubicBezTo>
                    <a:cubicBezTo>
                      <a:pt x="3986" y="1"/>
                      <a:pt x="4988" y="2607"/>
                      <a:pt x="4988" y="260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" name="Google Shape;7610;p110">
                <a:extLst>
                  <a:ext uri="{FF2B5EF4-FFF2-40B4-BE49-F238E27FC236}">
                    <a16:creationId xmlns:a16="http://schemas.microsoft.com/office/drawing/2014/main" id="{B55C112E-0D0B-4A7C-9008-0767C018545F}"/>
                  </a:ext>
                </a:extLst>
              </p:cNvPr>
              <p:cNvSpPr/>
              <p:nvPr/>
            </p:nvSpPr>
            <p:spPr>
              <a:xfrm>
                <a:off x="3879850" y="1669825"/>
                <a:ext cx="10402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4161" h="3610" extrusionOk="0">
                    <a:moveTo>
                      <a:pt x="1955" y="2732"/>
                    </a:moveTo>
                    <a:cubicBezTo>
                      <a:pt x="2582" y="3559"/>
                      <a:pt x="3935" y="3610"/>
                      <a:pt x="4161" y="3559"/>
                    </a:cubicBezTo>
                    <a:cubicBezTo>
                      <a:pt x="4136" y="351"/>
                      <a:pt x="1028" y="0"/>
                      <a:pt x="1" y="1178"/>
                    </a:cubicBezTo>
                    <a:cubicBezTo>
                      <a:pt x="828" y="2782"/>
                      <a:pt x="1955" y="2732"/>
                      <a:pt x="1955" y="273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" name="Google Shape;7611;p110">
                <a:extLst>
                  <a:ext uri="{FF2B5EF4-FFF2-40B4-BE49-F238E27FC236}">
                    <a16:creationId xmlns:a16="http://schemas.microsoft.com/office/drawing/2014/main" id="{541518EC-14AE-4EA6-9030-C3B267C5AC06}"/>
                  </a:ext>
                </a:extLst>
              </p:cNvPr>
              <p:cNvSpPr/>
              <p:nvPr/>
            </p:nvSpPr>
            <p:spPr>
              <a:xfrm>
                <a:off x="3853525" y="1943000"/>
                <a:ext cx="131625" cy="248775"/>
              </a:xfrm>
              <a:custGeom>
                <a:avLst/>
                <a:gdLst/>
                <a:ahLst/>
                <a:cxnLst/>
                <a:rect l="l" t="t" r="r" b="b"/>
                <a:pathLst>
                  <a:path w="5265" h="9951" extrusionOk="0">
                    <a:moveTo>
                      <a:pt x="602" y="6793"/>
                    </a:moveTo>
                    <a:cubicBezTo>
                      <a:pt x="728" y="6743"/>
                      <a:pt x="1" y="1003"/>
                      <a:pt x="1" y="1003"/>
                    </a:cubicBezTo>
                    <a:lnTo>
                      <a:pt x="5064" y="1"/>
                    </a:lnTo>
                    <a:lnTo>
                      <a:pt x="5264" y="8873"/>
                    </a:lnTo>
                    <a:lnTo>
                      <a:pt x="678" y="995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" name="Google Shape;7612;p110">
                <a:extLst>
                  <a:ext uri="{FF2B5EF4-FFF2-40B4-BE49-F238E27FC236}">
                    <a16:creationId xmlns:a16="http://schemas.microsoft.com/office/drawing/2014/main" id="{62F1A0C8-283B-461E-828B-1AC958A795DB}"/>
                  </a:ext>
                </a:extLst>
              </p:cNvPr>
              <p:cNvSpPr/>
              <p:nvPr/>
            </p:nvSpPr>
            <p:spPr>
              <a:xfrm>
                <a:off x="3936250" y="2018825"/>
                <a:ext cx="78975" cy="105925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4237" extrusionOk="0">
                    <a:moveTo>
                      <a:pt x="0" y="2306"/>
                    </a:moveTo>
                    <a:cubicBezTo>
                      <a:pt x="0" y="2306"/>
                      <a:pt x="1604" y="727"/>
                      <a:pt x="1955" y="351"/>
                    </a:cubicBezTo>
                    <a:cubicBezTo>
                      <a:pt x="2331" y="0"/>
                      <a:pt x="2331" y="477"/>
                      <a:pt x="1855" y="1329"/>
                    </a:cubicBezTo>
                    <a:cubicBezTo>
                      <a:pt x="2582" y="1504"/>
                      <a:pt x="3058" y="2482"/>
                      <a:pt x="3108" y="2807"/>
                    </a:cubicBezTo>
                    <a:cubicBezTo>
                      <a:pt x="3158" y="3158"/>
                      <a:pt x="2231" y="4036"/>
                      <a:pt x="1955" y="4136"/>
                    </a:cubicBezTo>
                    <a:cubicBezTo>
                      <a:pt x="1704" y="4236"/>
                      <a:pt x="627" y="4136"/>
                      <a:pt x="627" y="4136"/>
                    </a:cubicBezTo>
                    <a:close/>
                  </a:path>
                </a:pathLst>
              </a:custGeom>
              <a:solidFill>
                <a:srgbClr val="6653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" name="Google Shape;7613;p110">
                <a:extLst>
                  <a:ext uri="{FF2B5EF4-FFF2-40B4-BE49-F238E27FC236}">
                    <a16:creationId xmlns:a16="http://schemas.microsoft.com/office/drawing/2014/main" id="{3D3EBD52-E95A-487A-8847-8C7B84D9953B}"/>
                  </a:ext>
                </a:extLst>
              </p:cNvPr>
              <p:cNvSpPr/>
              <p:nvPr/>
            </p:nvSpPr>
            <p:spPr>
              <a:xfrm>
                <a:off x="3748275" y="1927975"/>
                <a:ext cx="223075" cy="282600"/>
              </a:xfrm>
              <a:custGeom>
                <a:avLst/>
                <a:gdLst/>
                <a:ahLst/>
                <a:cxnLst/>
                <a:rect l="l" t="t" r="r" b="b"/>
                <a:pathLst>
                  <a:path w="8923" h="11304" extrusionOk="0">
                    <a:moveTo>
                      <a:pt x="1855" y="76"/>
                    </a:moveTo>
                    <a:cubicBezTo>
                      <a:pt x="3233" y="151"/>
                      <a:pt x="3459" y="7645"/>
                      <a:pt x="3459" y="7645"/>
                    </a:cubicBezTo>
                    <a:cubicBezTo>
                      <a:pt x="3459" y="7645"/>
                      <a:pt x="7243" y="5890"/>
                      <a:pt x="7519" y="5940"/>
                    </a:cubicBezTo>
                    <a:cubicBezTo>
                      <a:pt x="8923" y="6241"/>
                      <a:pt x="8146" y="7770"/>
                      <a:pt x="8146" y="7770"/>
                    </a:cubicBezTo>
                    <a:cubicBezTo>
                      <a:pt x="5188" y="10025"/>
                      <a:pt x="3985" y="11304"/>
                      <a:pt x="2532" y="11028"/>
                    </a:cubicBezTo>
                    <a:cubicBezTo>
                      <a:pt x="1103" y="10752"/>
                      <a:pt x="0" y="5589"/>
                      <a:pt x="50" y="3259"/>
                    </a:cubicBezTo>
                    <a:cubicBezTo>
                      <a:pt x="101" y="928"/>
                      <a:pt x="978" y="0"/>
                      <a:pt x="1855" y="76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" name="Google Shape;7614;p110">
                <a:extLst>
                  <a:ext uri="{FF2B5EF4-FFF2-40B4-BE49-F238E27FC236}">
                    <a16:creationId xmlns:a16="http://schemas.microsoft.com/office/drawing/2014/main" id="{90BEFECE-6257-402C-903B-7724B6CF5F9E}"/>
                  </a:ext>
                </a:extLst>
              </p:cNvPr>
              <p:cNvSpPr/>
              <p:nvPr/>
            </p:nvSpPr>
            <p:spPr>
              <a:xfrm>
                <a:off x="4044000" y="1672325"/>
                <a:ext cx="1189275" cy="1189875"/>
              </a:xfrm>
              <a:custGeom>
                <a:avLst/>
                <a:gdLst/>
                <a:ahLst/>
                <a:cxnLst/>
                <a:rect l="l" t="t" r="r" b="b"/>
                <a:pathLst>
                  <a:path w="47571" h="47595" extrusionOk="0">
                    <a:moveTo>
                      <a:pt x="23786" y="1"/>
                    </a:moveTo>
                    <a:cubicBezTo>
                      <a:pt x="10653" y="1"/>
                      <a:pt x="1" y="10652"/>
                      <a:pt x="1" y="23785"/>
                    </a:cubicBezTo>
                    <a:cubicBezTo>
                      <a:pt x="1" y="26467"/>
                      <a:pt x="427" y="29049"/>
                      <a:pt x="1254" y="31455"/>
                    </a:cubicBezTo>
                    <a:cubicBezTo>
                      <a:pt x="4387" y="40703"/>
                      <a:pt x="13059" y="47369"/>
                      <a:pt x="23284" y="47570"/>
                    </a:cubicBezTo>
                    <a:cubicBezTo>
                      <a:pt x="23460" y="47595"/>
                      <a:pt x="23610" y="47595"/>
                      <a:pt x="23786" y="47595"/>
                    </a:cubicBezTo>
                    <a:cubicBezTo>
                      <a:pt x="23936" y="47595"/>
                      <a:pt x="24111" y="47570"/>
                      <a:pt x="24262" y="47570"/>
                    </a:cubicBezTo>
                    <a:cubicBezTo>
                      <a:pt x="34512" y="47369"/>
                      <a:pt x="43159" y="40703"/>
                      <a:pt x="46317" y="31455"/>
                    </a:cubicBezTo>
                    <a:cubicBezTo>
                      <a:pt x="47119" y="29049"/>
                      <a:pt x="47570" y="26467"/>
                      <a:pt x="47570" y="23785"/>
                    </a:cubicBezTo>
                    <a:cubicBezTo>
                      <a:pt x="47570" y="10652"/>
                      <a:pt x="36918" y="1"/>
                      <a:pt x="23786" y="1"/>
                    </a:cubicBezTo>
                    <a:close/>
                  </a:path>
                </a:pathLst>
              </a:custGeom>
              <a:solidFill>
                <a:srgbClr val="85C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" name="Google Shape;7615;p110">
                <a:extLst>
                  <a:ext uri="{FF2B5EF4-FFF2-40B4-BE49-F238E27FC236}">
                    <a16:creationId xmlns:a16="http://schemas.microsoft.com/office/drawing/2014/main" id="{58D0F076-AB8B-4D43-978B-17DA92362B82}"/>
                  </a:ext>
                </a:extLst>
              </p:cNvPr>
              <p:cNvSpPr/>
              <p:nvPr/>
            </p:nvSpPr>
            <p:spPr>
              <a:xfrm>
                <a:off x="4075350" y="2252525"/>
                <a:ext cx="1126575" cy="609675"/>
              </a:xfrm>
              <a:custGeom>
                <a:avLst/>
                <a:gdLst/>
                <a:ahLst/>
                <a:cxnLst/>
                <a:rect l="l" t="t" r="r" b="b"/>
                <a:pathLst>
                  <a:path w="45063" h="24387" extrusionOk="0">
                    <a:moveTo>
                      <a:pt x="22532" y="1"/>
                    </a:moveTo>
                    <a:cubicBezTo>
                      <a:pt x="12080" y="1"/>
                      <a:pt x="3183" y="3434"/>
                      <a:pt x="0" y="8247"/>
                    </a:cubicBezTo>
                    <a:cubicBezTo>
                      <a:pt x="3133" y="17495"/>
                      <a:pt x="11805" y="24161"/>
                      <a:pt x="22030" y="24362"/>
                    </a:cubicBezTo>
                    <a:cubicBezTo>
                      <a:pt x="22206" y="24387"/>
                      <a:pt x="22356" y="24387"/>
                      <a:pt x="22532" y="24387"/>
                    </a:cubicBezTo>
                    <a:cubicBezTo>
                      <a:pt x="22682" y="24387"/>
                      <a:pt x="22857" y="24362"/>
                      <a:pt x="23008" y="24362"/>
                    </a:cubicBezTo>
                    <a:cubicBezTo>
                      <a:pt x="33258" y="24161"/>
                      <a:pt x="41905" y="17495"/>
                      <a:pt x="45063" y="8247"/>
                    </a:cubicBezTo>
                    <a:cubicBezTo>
                      <a:pt x="41855" y="3434"/>
                      <a:pt x="32983" y="1"/>
                      <a:pt x="22532" y="1"/>
                    </a:cubicBezTo>
                    <a:close/>
                  </a:path>
                </a:pathLst>
              </a:custGeom>
              <a:solidFill>
                <a:srgbClr val="8FD7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" name="Google Shape;7616;p110">
                <a:extLst>
                  <a:ext uri="{FF2B5EF4-FFF2-40B4-BE49-F238E27FC236}">
                    <a16:creationId xmlns:a16="http://schemas.microsoft.com/office/drawing/2014/main" id="{B6585187-9EE0-410A-BF22-C370FFEB1353}"/>
                  </a:ext>
                </a:extLst>
              </p:cNvPr>
              <p:cNvSpPr/>
              <p:nvPr/>
            </p:nvSpPr>
            <p:spPr>
              <a:xfrm>
                <a:off x="4025225" y="1912550"/>
                <a:ext cx="1225575" cy="354425"/>
              </a:xfrm>
              <a:custGeom>
                <a:avLst/>
                <a:gdLst/>
                <a:ahLst/>
                <a:cxnLst/>
                <a:rect l="l" t="t" r="r" b="b"/>
                <a:pathLst>
                  <a:path w="49023" h="14177" extrusionOk="0">
                    <a:moveTo>
                      <a:pt x="24394" y="0"/>
                    </a:moveTo>
                    <a:cubicBezTo>
                      <a:pt x="18153" y="0"/>
                      <a:pt x="11926" y="1366"/>
                      <a:pt x="7193" y="4101"/>
                    </a:cubicBezTo>
                    <a:cubicBezTo>
                      <a:pt x="2531" y="6783"/>
                      <a:pt x="0" y="10367"/>
                      <a:pt x="50" y="14176"/>
                    </a:cubicBezTo>
                    <a:lnTo>
                      <a:pt x="301" y="14176"/>
                    </a:lnTo>
                    <a:cubicBezTo>
                      <a:pt x="251" y="10467"/>
                      <a:pt x="2757" y="6958"/>
                      <a:pt x="7318" y="4327"/>
                    </a:cubicBezTo>
                    <a:cubicBezTo>
                      <a:pt x="12014" y="1604"/>
                      <a:pt x="18197" y="244"/>
                      <a:pt x="24391" y="244"/>
                    </a:cubicBezTo>
                    <a:cubicBezTo>
                      <a:pt x="30628" y="244"/>
                      <a:pt x="36876" y="1623"/>
                      <a:pt x="41629" y="4377"/>
                    </a:cubicBezTo>
                    <a:cubicBezTo>
                      <a:pt x="46191" y="7008"/>
                      <a:pt x="48722" y="10492"/>
                      <a:pt x="48772" y="14176"/>
                    </a:cubicBezTo>
                    <a:lnTo>
                      <a:pt x="49023" y="14176"/>
                    </a:lnTo>
                    <a:cubicBezTo>
                      <a:pt x="48973" y="10392"/>
                      <a:pt x="46391" y="6833"/>
                      <a:pt x="41780" y="4151"/>
                    </a:cubicBezTo>
                    <a:cubicBezTo>
                      <a:pt x="36976" y="1385"/>
                      <a:pt x="30678" y="0"/>
                      <a:pt x="24394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" name="Google Shape;7617;p110">
                <a:extLst>
                  <a:ext uri="{FF2B5EF4-FFF2-40B4-BE49-F238E27FC236}">
                    <a16:creationId xmlns:a16="http://schemas.microsoft.com/office/drawing/2014/main" id="{803BB3DF-833E-41BB-AB32-185B5C689932}"/>
                  </a:ext>
                </a:extLst>
              </p:cNvPr>
              <p:cNvSpPr/>
              <p:nvPr/>
            </p:nvSpPr>
            <p:spPr>
              <a:xfrm>
                <a:off x="4336000" y="1735000"/>
                <a:ext cx="733725" cy="1085850"/>
              </a:xfrm>
              <a:custGeom>
                <a:avLst/>
                <a:gdLst/>
                <a:ahLst/>
                <a:cxnLst/>
                <a:rect l="l" t="t" r="r" b="b"/>
                <a:pathLst>
                  <a:path w="29349" h="43434" extrusionOk="0">
                    <a:moveTo>
                      <a:pt x="23735" y="0"/>
                    </a:moveTo>
                    <a:lnTo>
                      <a:pt x="23634" y="226"/>
                    </a:lnTo>
                    <a:cubicBezTo>
                      <a:pt x="27118" y="1880"/>
                      <a:pt x="29098" y="5965"/>
                      <a:pt x="29098" y="11404"/>
                    </a:cubicBezTo>
                    <a:cubicBezTo>
                      <a:pt x="29098" y="22181"/>
                      <a:pt x="21454" y="35389"/>
                      <a:pt x="12030" y="40827"/>
                    </a:cubicBezTo>
                    <a:cubicBezTo>
                      <a:pt x="9346" y="42387"/>
                      <a:pt x="6751" y="43175"/>
                      <a:pt x="4418" y="43175"/>
                    </a:cubicBezTo>
                    <a:cubicBezTo>
                      <a:pt x="2852" y="43175"/>
                      <a:pt x="1404" y="42820"/>
                      <a:pt x="126" y="42106"/>
                    </a:cubicBezTo>
                    <a:lnTo>
                      <a:pt x="0" y="42331"/>
                    </a:lnTo>
                    <a:cubicBezTo>
                      <a:pt x="1303" y="43058"/>
                      <a:pt x="2807" y="43434"/>
                      <a:pt x="4411" y="43434"/>
                    </a:cubicBezTo>
                    <a:cubicBezTo>
                      <a:pt x="6792" y="43434"/>
                      <a:pt x="9424" y="42632"/>
                      <a:pt x="12156" y="41053"/>
                    </a:cubicBezTo>
                    <a:cubicBezTo>
                      <a:pt x="21654" y="35564"/>
                      <a:pt x="29349" y="22281"/>
                      <a:pt x="29349" y="11404"/>
                    </a:cubicBezTo>
                    <a:cubicBezTo>
                      <a:pt x="29349" y="5865"/>
                      <a:pt x="27319" y="1704"/>
                      <a:pt x="23735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" name="Google Shape;7618;p110">
                <a:extLst>
                  <a:ext uri="{FF2B5EF4-FFF2-40B4-BE49-F238E27FC236}">
                    <a16:creationId xmlns:a16="http://schemas.microsoft.com/office/drawing/2014/main" id="{DFBFEE7C-9649-4597-A6E9-21914DF53FF8}"/>
                  </a:ext>
                </a:extLst>
              </p:cNvPr>
              <p:cNvSpPr/>
              <p:nvPr/>
            </p:nvSpPr>
            <p:spPr>
              <a:xfrm>
                <a:off x="4206925" y="1735000"/>
                <a:ext cx="734350" cy="1085850"/>
              </a:xfrm>
              <a:custGeom>
                <a:avLst/>
                <a:gdLst/>
                <a:ahLst/>
                <a:cxnLst/>
                <a:rect l="l" t="t" r="r" b="b"/>
                <a:pathLst>
                  <a:path w="29374" h="43434" extrusionOk="0">
                    <a:moveTo>
                      <a:pt x="5614" y="0"/>
                    </a:moveTo>
                    <a:cubicBezTo>
                      <a:pt x="2055" y="1704"/>
                      <a:pt x="0" y="5865"/>
                      <a:pt x="0" y="11404"/>
                    </a:cubicBezTo>
                    <a:cubicBezTo>
                      <a:pt x="0" y="22281"/>
                      <a:pt x="7720" y="35564"/>
                      <a:pt x="17193" y="41053"/>
                    </a:cubicBezTo>
                    <a:cubicBezTo>
                      <a:pt x="19925" y="42632"/>
                      <a:pt x="22582" y="43434"/>
                      <a:pt x="24963" y="43434"/>
                    </a:cubicBezTo>
                    <a:cubicBezTo>
                      <a:pt x="26567" y="43434"/>
                      <a:pt x="28046" y="43058"/>
                      <a:pt x="29374" y="42331"/>
                    </a:cubicBezTo>
                    <a:lnTo>
                      <a:pt x="29249" y="42106"/>
                    </a:lnTo>
                    <a:cubicBezTo>
                      <a:pt x="27970" y="42820"/>
                      <a:pt x="26522" y="43175"/>
                      <a:pt x="24955" y="43175"/>
                    </a:cubicBezTo>
                    <a:cubicBezTo>
                      <a:pt x="22619" y="43175"/>
                      <a:pt x="20018" y="42387"/>
                      <a:pt x="17319" y="40827"/>
                    </a:cubicBezTo>
                    <a:cubicBezTo>
                      <a:pt x="7920" y="35389"/>
                      <a:pt x="251" y="22181"/>
                      <a:pt x="251" y="11404"/>
                    </a:cubicBezTo>
                    <a:cubicBezTo>
                      <a:pt x="251" y="5965"/>
                      <a:pt x="2256" y="1880"/>
                      <a:pt x="5740" y="226"/>
                    </a:cubicBezTo>
                    <a:lnTo>
                      <a:pt x="5614" y="0"/>
                    </a:ln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" name="Google Shape;7619;p110">
                <a:extLst>
                  <a:ext uri="{FF2B5EF4-FFF2-40B4-BE49-F238E27FC236}">
                    <a16:creationId xmlns:a16="http://schemas.microsoft.com/office/drawing/2014/main" id="{688CF912-B163-4D0A-A24C-FD77F98D5543}"/>
                  </a:ext>
                </a:extLst>
              </p:cNvPr>
              <p:cNvSpPr/>
              <p:nvPr/>
            </p:nvSpPr>
            <p:spPr>
              <a:xfrm>
                <a:off x="4028350" y="2266950"/>
                <a:ext cx="1220575" cy="495000"/>
              </a:xfrm>
              <a:custGeom>
                <a:avLst/>
                <a:gdLst/>
                <a:ahLst/>
                <a:cxnLst/>
                <a:rect l="l" t="t" r="r" b="b"/>
                <a:pathLst>
                  <a:path w="48823" h="19800" extrusionOk="0">
                    <a:moveTo>
                      <a:pt x="0" y="0"/>
                    </a:moveTo>
                    <a:cubicBezTo>
                      <a:pt x="0" y="10903"/>
                      <a:pt x="10953" y="19800"/>
                      <a:pt x="24412" y="19800"/>
                    </a:cubicBezTo>
                    <a:cubicBezTo>
                      <a:pt x="37870" y="19800"/>
                      <a:pt x="48823" y="10903"/>
                      <a:pt x="48823" y="0"/>
                    </a:cubicBezTo>
                    <a:lnTo>
                      <a:pt x="48572" y="0"/>
                    </a:lnTo>
                    <a:cubicBezTo>
                      <a:pt x="48572" y="10777"/>
                      <a:pt x="37720" y="19524"/>
                      <a:pt x="24412" y="19524"/>
                    </a:cubicBezTo>
                    <a:cubicBezTo>
                      <a:pt x="11078" y="19524"/>
                      <a:pt x="251" y="10777"/>
                      <a:pt x="251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" name="Google Shape;7620;p110">
                <a:extLst>
                  <a:ext uri="{FF2B5EF4-FFF2-40B4-BE49-F238E27FC236}">
                    <a16:creationId xmlns:a16="http://schemas.microsoft.com/office/drawing/2014/main" id="{F9F44924-FA58-48A0-8709-27638CD930AD}"/>
                  </a:ext>
                </a:extLst>
              </p:cNvPr>
              <p:cNvSpPr/>
              <p:nvPr/>
            </p:nvSpPr>
            <p:spPr>
              <a:xfrm>
                <a:off x="4089125" y="1721325"/>
                <a:ext cx="498150" cy="1116450"/>
              </a:xfrm>
              <a:custGeom>
                <a:avLst/>
                <a:gdLst/>
                <a:ahLst/>
                <a:cxnLst/>
                <a:rect l="l" t="t" r="r" b="b"/>
                <a:pathLst>
                  <a:path w="19926" h="44658" extrusionOk="0">
                    <a:moveTo>
                      <a:pt x="15846" y="5456"/>
                    </a:moveTo>
                    <a:cubicBezTo>
                      <a:pt x="15846" y="5456"/>
                      <a:pt x="15844" y="5457"/>
                      <a:pt x="15840" y="5459"/>
                    </a:cubicBezTo>
                    <a:cubicBezTo>
                      <a:pt x="15836" y="5460"/>
                      <a:pt x="15833" y="5462"/>
                      <a:pt x="15828" y="5465"/>
                    </a:cubicBezTo>
                    <a:lnTo>
                      <a:pt x="15828" y="5465"/>
                    </a:lnTo>
                    <a:cubicBezTo>
                      <a:pt x="15840" y="5460"/>
                      <a:pt x="15846" y="5456"/>
                      <a:pt x="15846" y="5456"/>
                    </a:cubicBezTo>
                    <a:close/>
                    <a:moveTo>
                      <a:pt x="15578" y="0"/>
                    </a:moveTo>
                    <a:cubicBezTo>
                      <a:pt x="15496" y="0"/>
                      <a:pt x="15392" y="21"/>
                      <a:pt x="15264" y="71"/>
                    </a:cubicBezTo>
                    <a:cubicBezTo>
                      <a:pt x="14662" y="321"/>
                      <a:pt x="12707" y="873"/>
                      <a:pt x="12607" y="1224"/>
                    </a:cubicBezTo>
                    <a:cubicBezTo>
                      <a:pt x="12507" y="1575"/>
                      <a:pt x="12858" y="1600"/>
                      <a:pt x="11655" y="2402"/>
                    </a:cubicBezTo>
                    <a:cubicBezTo>
                      <a:pt x="10427" y="3204"/>
                      <a:pt x="9399" y="4306"/>
                      <a:pt x="8823" y="4657"/>
                    </a:cubicBezTo>
                    <a:cubicBezTo>
                      <a:pt x="8271" y="5008"/>
                      <a:pt x="8346" y="5384"/>
                      <a:pt x="7870" y="5585"/>
                    </a:cubicBezTo>
                    <a:cubicBezTo>
                      <a:pt x="7369" y="5810"/>
                      <a:pt x="7269" y="5660"/>
                      <a:pt x="6868" y="6186"/>
                    </a:cubicBezTo>
                    <a:cubicBezTo>
                      <a:pt x="6442" y="6712"/>
                      <a:pt x="4813" y="7840"/>
                      <a:pt x="4487" y="8342"/>
                    </a:cubicBezTo>
                    <a:cubicBezTo>
                      <a:pt x="4186" y="8818"/>
                      <a:pt x="2532" y="10823"/>
                      <a:pt x="1554" y="13530"/>
                    </a:cubicBezTo>
                    <a:cubicBezTo>
                      <a:pt x="577" y="16236"/>
                      <a:pt x="26" y="18818"/>
                      <a:pt x="51" y="19444"/>
                    </a:cubicBezTo>
                    <a:cubicBezTo>
                      <a:pt x="101" y="20046"/>
                      <a:pt x="0" y="22377"/>
                      <a:pt x="276" y="22803"/>
                    </a:cubicBezTo>
                    <a:cubicBezTo>
                      <a:pt x="552" y="23204"/>
                      <a:pt x="777" y="23880"/>
                      <a:pt x="853" y="24557"/>
                    </a:cubicBezTo>
                    <a:cubicBezTo>
                      <a:pt x="928" y="25259"/>
                      <a:pt x="1479" y="25635"/>
                      <a:pt x="1655" y="26061"/>
                    </a:cubicBezTo>
                    <a:cubicBezTo>
                      <a:pt x="1830" y="26462"/>
                      <a:pt x="1730" y="27414"/>
                      <a:pt x="1755" y="27690"/>
                    </a:cubicBezTo>
                    <a:cubicBezTo>
                      <a:pt x="1805" y="27966"/>
                      <a:pt x="2632" y="29495"/>
                      <a:pt x="2707" y="29745"/>
                    </a:cubicBezTo>
                    <a:cubicBezTo>
                      <a:pt x="2717" y="29787"/>
                      <a:pt x="2729" y="29803"/>
                      <a:pt x="2745" y="29803"/>
                    </a:cubicBezTo>
                    <a:cubicBezTo>
                      <a:pt x="2793" y="29803"/>
                      <a:pt x="2867" y="29650"/>
                      <a:pt x="2943" y="29650"/>
                    </a:cubicBezTo>
                    <a:cubicBezTo>
                      <a:pt x="2973" y="29650"/>
                      <a:pt x="3004" y="29675"/>
                      <a:pt x="3033" y="29745"/>
                    </a:cubicBezTo>
                    <a:cubicBezTo>
                      <a:pt x="3183" y="30021"/>
                      <a:pt x="3484" y="30698"/>
                      <a:pt x="3484" y="31424"/>
                    </a:cubicBezTo>
                    <a:cubicBezTo>
                      <a:pt x="3484" y="32151"/>
                      <a:pt x="2557" y="32201"/>
                      <a:pt x="2808" y="32853"/>
                    </a:cubicBezTo>
                    <a:cubicBezTo>
                      <a:pt x="3033" y="33505"/>
                      <a:pt x="5364" y="37364"/>
                      <a:pt x="6341" y="38743"/>
                    </a:cubicBezTo>
                    <a:cubicBezTo>
                      <a:pt x="7319" y="40146"/>
                      <a:pt x="9875" y="42402"/>
                      <a:pt x="10627" y="42853"/>
                    </a:cubicBezTo>
                    <a:lnTo>
                      <a:pt x="14587" y="44658"/>
                    </a:lnTo>
                    <a:cubicBezTo>
                      <a:pt x="14917" y="44587"/>
                      <a:pt x="14604" y="44050"/>
                      <a:pt x="15088" y="44050"/>
                    </a:cubicBezTo>
                    <a:cubicBezTo>
                      <a:pt x="15119" y="44050"/>
                      <a:pt x="15152" y="44052"/>
                      <a:pt x="15189" y="44056"/>
                    </a:cubicBezTo>
                    <a:cubicBezTo>
                      <a:pt x="15626" y="44109"/>
                      <a:pt x="16503" y="44356"/>
                      <a:pt x="17197" y="44356"/>
                    </a:cubicBezTo>
                    <a:cubicBezTo>
                      <a:pt x="17498" y="44356"/>
                      <a:pt x="17764" y="44310"/>
                      <a:pt x="17945" y="44181"/>
                    </a:cubicBezTo>
                    <a:cubicBezTo>
                      <a:pt x="18572" y="43780"/>
                      <a:pt x="17544" y="43304"/>
                      <a:pt x="18271" y="43079"/>
                    </a:cubicBezTo>
                    <a:cubicBezTo>
                      <a:pt x="18998" y="42878"/>
                      <a:pt x="19675" y="42502"/>
                      <a:pt x="19800" y="42051"/>
                    </a:cubicBezTo>
                    <a:cubicBezTo>
                      <a:pt x="19900" y="41600"/>
                      <a:pt x="19925" y="41274"/>
                      <a:pt x="19374" y="41174"/>
                    </a:cubicBezTo>
                    <a:cubicBezTo>
                      <a:pt x="18823" y="41074"/>
                      <a:pt x="18271" y="40497"/>
                      <a:pt x="17795" y="40347"/>
                    </a:cubicBezTo>
                    <a:cubicBezTo>
                      <a:pt x="17294" y="40196"/>
                      <a:pt x="16442" y="40272"/>
                      <a:pt x="15915" y="39971"/>
                    </a:cubicBezTo>
                    <a:cubicBezTo>
                      <a:pt x="15389" y="39645"/>
                      <a:pt x="14136" y="38617"/>
                      <a:pt x="13660" y="38567"/>
                    </a:cubicBezTo>
                    <a:cubicBezTo>
                      <a:pt x="13158" y="38542"/>
                      <a:pt x="12131" y="38567"/>
                      <a:pt x="12657" y="38417"/>
                    </a:cubicBezTo>
                    <a:cubicBezTo>
                      <a:pt x="13158" y="38241"/>
                      <a:pt x="13559" y="38267"/>
                      <a:pt x="13309" y="38016"/>
                    </a:cubicBezTo>
                    <a:cubicBezTo>
                      <a:pt x="13058" y="37790"/>
                      <a:pt x="12482" y="36637"/>
                      <a:pt x="12056" y="36312"/>
                    </a:cubicBezTo>
                    <a:cubicBezTo>
                      <a:pt x="11655" y="36011"/>
                      <a:pt x="10502" y="35735"/>
                      <a:pt x="9975" y="35084"/>
                    </a:cubicBezTo>
                    <a:cubicBezTo>
                      <a:pt x="9449" y="34407"/>
                      <a:pt x="8772" y="32928"/>
                      <a:pt x="8772" y="32928"/>
                    </a:cubicBezTo>
                    <a:cubicBezTo>
                      <a:pt x="8772" y="32928"/>
                      <a:pt x="7269" y="32502"/>
                      <a:pt x="6742" y="31850"/>
                    </a:cubicBezTo>
                    <a:cubicBezTo>
                      <a:pt x="6241" y="31199"/>
                      <a:pt x="5715" y="30522"/>
                      <a:pt x="5389" y="30472"/>
                    </a:cubicBezTo>
                    <a:cubicBezTo>
                      <a:pt x="5088" y="30397"/>
                      <a:pt x="4813" y="30146"/>
                      <a:pt x="4612" y="30121"/>
                    </a:cubicBezTo>
                    <a:cubicBezTo>
                      <a:pt x="4597" y="30118"/>
                      <a:pt x="4583" y="30116"/>
                      <a:pt x="4569" y="30116"/>
                    </a:cubicBezTo>
                    <a:cubicBezTo>
                      <a:pt x="4369" y="30116"/>
                      <a:pt x="4245" y="30432"/>
                      <a:pt x="4011" y="30572"/>
                    </a:cubicBezTo>
                    <a:cubicBezTo>
                      <a:pt x="3987" y="30584"/>
                      <a:pt x="3963" y="30590"/>
                      <a:pt x="3940" y="30590"/>
                    </a:cubicBezTo>
                    <a:cubicBezTo>
                      <a:pt x="3718" y="30590"/>
                      <a:pt x="3520" y="30078"/>
                      <a:pt x="3384" y="29670"/>
                    </a:cubicBezTo>
                    <a:cubicBezTo>
                      <a:pt x="3259" y="29219"/>
                      <a:pt x="2757" y="29394"/>
                      <a:pt x="2557" y="28993"/>
                    </a:cubicBezTo>
                    <a:cubicBezTo>
                      <a:pt x="2356" y="28617"/>
                      <a:pt x="2131" y="27865"/>
                      <a:pt x="2181" y="27615"/>
                    </a:cubicBezTo>
                    <a:cubicBezTo>
                      <a:pt x="2206" y="27364"/>
                      <a:pt x="2582" y="26587"/>
                      <a:pt x="2482" y="26186"/>
                    </a:cubicBezTo>
                    <a:cubicBezTo>
                      <a:pt x="2381" y="25810"/>
                      <a:pt x="1805" y="25409"/>
                      <a:pt x="1630" y="25008"/>
                    </a:cubicBezTo>
                    <a:cubicBezTo>
                      <a:pt x="1454" y="24632"/>
                      <a:pt x="1855" y="23931"/>
                      <a:pt x="2106" y="23605"/>
                    </a:cubicBezTo>
                    <a:cubicBezTo>
                      <a:pt x="2356" y="23254"/>
                      <a:pt x="2632" y="23179"/>
                      <a:pt x="2281" y="22878"/>
                    </a:cubicBezTo>
                    <a:cubicBezTo>
                      <a:pt x="2103" y="22712"/>
                      <a:pt x="1904" y="22624"/>
                      <a:pt x="1763" y="22624"/>
                    </a:cubicBezTo>
                    <a:cubicBezTo>
                      <a:pt x="1626" y="22624"/>
                      <a:pt x="1543" y="22706"/>
                      <a:pt x="1579" y="22878"/>
                    </a:cubicBezTo>
                    <a:cubicBezTo>
                      <a:pt x="1614" y="23028"/>
                      <a:pt x="1553" y="23131"/>
                      <a:pt x="1449" y="23131"/>
                    </a:cubicBezTo>
                    <a:cubicBezTo>
                      <a:pt x="1329" y="23131"/>
                      <a:pt x="1151" y="22992"/>
                      <a:pt x="1003" y="22627"/>
                    </a:cubicBezTo>
                    <a:cubicBezTo>
                      <a:pt x="727" y="21926"/>
                      <a:pt x="602" y="20296"/>
                      <a:pt x="1178" y="19670"/>
                    </a:cubicBezTo>
                    <a:cubicBezTo>
                      <a:pt x="1684" y="19095"/>
                      <a:pt x="1431" y="18373"/>
                      <a:pt x="1869" y="18373"/>
                    </a:cubicBezTo>
                    <a:cubicBezTo>
                      <a:pt x="1908" y="18373"/>
                      <a:pt x="1953" y="18379"/>
                      <a:pt x="2006" y="18392"/>
                    </a:cubicBezTo>
                    <a:cubicBezTo>
                      <a:pt x="2632" y="18542"/>
                      <a:pt x="2757" y="19018"/>
                      <a:pt x="2908" y="19494"/>
                    </a:cubicBezTo>
                    <a:cubicBezTo>
                      <a:pt x="2970" y="19745"/>
                      <a:pt x="3071" y="19895"/>
                      <a:pt x="3152" y="19895"/>
                    </a:cubicBezTo>
                    <a:cubicBezTo>
                      <a:pt x="3234" y="19895"/>
                      <a:pt x="3296" y="19745"/>
                      <a:pt x="3284" y="19394"/>
                    </a:cubicBezTo>
                    <a:lnTo>
                      <a:pt x="3284" y="19394"/>
                    </a:lnTo>
                    <a:cubicBezTo>
                      <a:pt x="3935" y="20196"/>
                      <a:pt x="3910" y="20647"/>
                      <a:pt x="4011" y="20748"/>
                    </a:cubicBezTo>
                    <a:cubicBezTo>
                      <a:pt x="4111" y="20848"/>
                      <a:pt x="4261" y="20848"/>
                      <a:pt x="4261" y="21073"/>
                    </a:cubicBezTo>
                    <a:cubicBezTo>
                      <a:pt x="4261" y="21274"/>
                      <a:pt x="4086" y="22176"/>
                      <a:pt x="4111" y="22652"/>
                    </a:cubicBezTo>
                    <a:cubicBezTo>
                      <a:pt x="4157" y="23117"/>
                      <a:pt x="4118" y="23538"/>
                      <a:pt x="4291" y="23538"/>
                    </a:cubicBezTo>
                    <a:cubicBezTo>
                      <a:pt x="4305" y="23538"/>
                      <a:pt x="4320" y="23535"/>
                      <a:pt x="4336" y="23530"/>
                    </a:cubicBezTo>
                    <a:cubicBezTo>
                      <a:pt x="4537" y="23454"/>
                      <a:pt x="4712" y="22527"/>
                      <a:pt x="4712" y="21926"/>
                    </a:cubicBezTo>
                    <a:cubicBezTo>
                      <a:pt x="4712" y="21349"/>
                      <a:pt x="4838" y="20723"/>
                      <a:pt x="5163" y="20672"/>
                    </a:cubicBezTo>
                    <a:cubicBezTo>
                      <a:pt x="5433" y="20650"/>
                      <a:pt x="5723" y="20386"/>
                      <a:pt x="6051" y="20386"/>
                    </a:cubicBezTo>
                    <a:cubicBezTo>
                      <a:pt x="6089" y="20386"/>
                      <a:pt x="6127" y="20389"/>
                      <a:pt x="6166" y="20397"/>
                    </a:cubicBezTo>
                    <a:cubicBezTo>
                      <a:pt x="6218" y="20407"/>
                      <a:pt x="6273" y="20412"/>
                      <a:pt x="6330" y="20412"/>
                    </a:cubicBezTo>
                    <a:cubicBezTo>
                      <a:pt x="6680" y="20412"/>
                      <a:pt x="7082" y="20216"/>
                      <a:pt x="7168" y="19870"/>
                    </a:cubicBezTo>
                    <a:cubicBezTo>
                      <a:pt x="7269" y="19494"/>
                      <a:pt x="8497" y="18367"/>
                      <a:pt x="8823" y="18367"/>
                    </a:cubicBezTo>
                    <a:cubicBezTo>
                      <a:pt x="9156" y="18390"/>
                      <a:pt x="9467" y="18821"/>
                      <a:pt x="9755" y="18821"/>
                    </a:cubicBezTo>
                    <a:cubicBezTo>
                      <a:pt x="9770" y="18821"/>
                      <a:pt x="9785" y="18820"/>
                      <a:pt x="9800" y="18818"/>
                    </a:cubicBezTo>
                    <a:cubicBezTo>
                      <a:pt x="10126" y="18743"/>
                      <a:pt x="9750" y="17941"/>
                      <a:pt x="10326" y="17865"/>
                    </a:cubicBezTo>
                    <a:cubicBezTo>
                      <a:pt x="10661" y="17820"/>
                      <a:pt x="10996" y="17746"/>
                      <a:pt x="11230" y="17746"/>
                    </a:cubicBezTo>
                    <a:cubicBezTo>
                      <a:pt x="11381" y="17746"/>
                      <a:pt x="11490" y="17777"/>
                      <a:pt x="11529" y="17865"/>
                    </a:cubicBezTo>
                    <a:cubicBezTo>
                      <a:pt x="11655" y="18116"/>
                      <a:pt x="10853" y="18241"/>
                      <a:pt x="11078" y="18417"/>
                    </a:cubicBezTo>
                    <a:cubicBezTo>
                      <a:pt x="11135" y="18457"/>
                      <a:pt x="11203" y="18472"/>
                      <a:pt x="11277" y="18472"/>
                    </a:cubicBezTo>
                    <a:cubicBezTo>
                      <a:pt x="11515" y="18472"/>
                      <a:pt x="11820" y="18315"/>
                      <a:pt x="12066" y="18315"/>
                    </a:cubicBezTo>
                    <a:cubicBezTo>
                      <a:pt x="12079" y="18315"/>
                      <a:pt x="12093" y="18316"/>
                      <a:pt x="12106" y="18317"/>
                    </a:cubicBezTo>
                    <a:cubicBezTo>
                      <a:pt x="12293" y="18348"/>
                      <a:pt x="12705" y="18467"/>
                      <a:pt x="12995" y="18467"/>
                    </a:cubicBezTo>
                    <a:cubicBezTo>
                      <a:pt x="13169" y="18467"/>
                      <a:pt x="13299" y="18423"/>
                      <a:pt x="13309" y="18291"/>
                    </a:cubicBezTo>
                    <a:cubicBezTo>
                      <a:pt x="13329" y="18009"/>
                      <a:pt x="13382" y="17677"/>
                      <a:pt x="13257" y="17677"/>
                    </a:cubicBezTo>
                    <a:cubicBezTo>
                      <a:pt x="13227" y="17677"/>
                      <a:pt x="13187" y="17696"/>
                      <a:pt x="13133" y="17740"/>
                    </a:cubicBezTo>
                    <a:cubicBezTo>
                      <a:pt x="12933" y="17904"/>
                      <a:pt x="12891" y="18121"/>
                      <a:pt x="12807" y="18121"/>
                    </a:cubicBezTo>
                    <a:cubicBezTo>
                      <a:pt x="12775" y="18121"/>
                      <a:pt x="12737" y="18091"/>
                      <a:pt x="12682" y="18016"/>
                    </a:cubicBezTo>
                    <a:cubicBezTo>
                      <a:pt x="12482" y="17740"/>
                      <a:pt x="12231" y="17690"/>
                      <a:pt x="12306" y="17264"/>
                    </a:cubicBezTo>
                    <a:cubicBezTo>
                      <a:pt x="12382" y="16863"/>
                      <a:pt x="12883" y="16437"/>
                      <a:pt x="12757" y="16337"/>
                    </a:cubicBezTo>
                    <a:cubicBezTo>
                      <a:pt x="12607" y="16236"/>
                      <a:pt x="11855" y="16211"/>
                      <a:pt x="11755" y="16061"/>
                    </a:cubicBezTo>
                    <a:cubicBezTo>
                      <a:pt x="11669" y="15954"/>
                      <a:pt x="11949" y="15628"/>
                      <a:pt x="12406" y="15628"/>
                    </a:cubicBezTo>
                    <a:cubicBezTo>
                      <a:pt x="12485" y="15628"/>
                      <a:pt x="12569" y="15638"/>
                      <a:pt x="12657" y="15660"/>
                    </a:cubicBezTo>
                    <a:cubicBezTo>
                      <a:pt x="13206" y="15779"/>
                      <a:pt x="13551" y="16240"/>
                      <a:pt x="13907" y="16240"/>
                    </a:cubicBezTo>
                    <a:cubicBezTo>
                      <a:pt x="13925" y="16240"/>
                      <a:pt x="13943" y="16239"/>
                      <a:pt x="13960" y="16236"/>
                    </a:cubicBezTo>
                    <a:cubicBezTo>
                      <a:pt x="14260" y="16218"/>
                      <a:pt x="14644" y="15905"/>
                      <a:pt x="14818" y="15905"/>
                    </a:cubicBezTo>
                    <a:cubicBezTo>
                      <a:pt x="14878" y="15905"/>
                      <a:pt x="14913" y="15941"/>
                      <a:pt x="14913" y="16036"/>
                    </a:cubicBezTo>
                    <a:cubicBezTo>
                      <a:pt x="14913" y="16412"/>
                      <a:pt x="14211" y="16963"/>
                      <a:pt x="14111" y="17264"/>
                    </a:cubicBezTo>
                    <a:cubicBezTo>
                      <a:pt x="14011" y="17590"/>
                      <a:pt x="14186" y="17765"/>
                      <a:pt x="14662" y="17916"/>
                    </a:cubicBezTo>
                    <a:cubicBezTo>
                      <a:pt x="15077" y="18025"/>
                      <a:pt x="15112" y="18420"/>
                      <a:pt x="15296" y="18420"/>
                    </a:cubicBezTo>
                    <a:cubicBezTo>
                      <a:pt x="15323" y="18420"/>
                      <a:pt x="15354" y="18411"/>
                      <a:pt x="15389" y="18392"/>
                    </a:cubicBezTo>
                    <a:cubicBezTo>
                      <a:pt x="15665" y="18241"/>
                      <a:pt x="15840" y="17214"/>
                      <a:pt x="15539" y="17038"/>
                    </a:cubicBezTo>
                    <a:cubicBezTo>
                      <a:pt x="15494" y="17014"/>
                      <a:pt x="15448" y="17005"/>
                      <a:pt x="15402" y="17005"/>
                    </a:cubicBezTo>
                    <a:cubicBezTo>
                      <a:pt x="15252" y="17005"/>
                      <a:pt x="15111" y="17107"/>
                      <a:pt x="15045" y="17107"/>
                    </a:cubicBezTo>
                    <a:cubicBezTo>
                      <a:pt x="14988" y="17107"/>
                      <a:pt x="14988" y="17029"/>
                      <a:pt x="15088" y="16738"/>
                    </a:cubicBezTo>
                    <a:cubicBezTo>
                      <a:pt x="15314" y="15986"/>
                      <a:pt x="15840" y="15885"/>
                      <a:pt x="15640" y="15234"/>
                    </a:cubicBezTo>
                    <a:cubicBezTo>
                      <a:pt x="15414" y="14582"/>
                      <a:pt x="15013" y="13805"/>
                      <a:pt x="15013" y="13530"/>
                    </a:cubicBezTo>
                    <a:cubicBezTo>
                      <a:pt x="15013" y="13254"/>
                      <a:pt x="15314" y="11800"/>
                      <a:pt x="15314" y="11800"/>
                    </a:cubicBezTo>
                    <a:lnTo>
                      <a:pt x="15314" y="11800"/>
                    </a:lnTo>
                    <a:cubicBezTo>
                      <a:pt x="15314" y="11800"/>
                      <a:pt x="14938" y="12239"/>
                      <a:pt x="14643" y="12239"/>
                    </a:cubicBezTo>
                    <a:cubicBezTo>
                      <a:pt x="14615" y="12239"/>
                      <a:pt x="14588" y="12235"/>
                      <a:pt x="14562" y="12226"/>
                    </a:cubicBezTo>
                    <a:cubicBezTo>
                      <a:pt x="14236" y="12101"/>
                      <a:pt x="14036" y="11900"/>
                      <a:pt x="14211" y="11675"/>
                    </a:cubicBezTo>
                    <a:cubicBezTo>
                      <a:pt x="14387" y="11424"/>
                      <a:pt x="14813" y="10998"/>
                      <a:pt x="14687" y="10973"/>
                    </a:cubicBezTo>
                    <a:cubicBezTo>
                      <a:pt x="14587" y="10923"/>
                      <a:pt x="14462" y="10798"/>
                      <a:pt x="14462" y="10597"/>
                    </a:cubicBezTo>
                    <a:cubicBezTo>
                      <a:pt x="14462" y="10372"/>
                      <a:pt x="14236" y="10146"/>
                      <a:pt x="14136" y="9996"/>
                    </a:cubicBezTo>
                    <a:cubicBezTo>
                      <a:pt x="14045" y="9883"/>
                      <a:pt x="14037" y="9688"/>
                      <a:pt x="13907" y="9688"/>
                    </a:cubicBezTo>
                    <a:cubicBezTo>
                      <a:pt x="13893" y="9688"/>
                      <a:pt x="13877" y="9690"/>
                      <a:pt x="13860" y="9695"/>
                    </a:cubicBezTo>
                    <a:cubicBezTo>
                      <a:pt x="13685" y="9720"/>
                      <a:pt x="13409" y="10171"/>
                      <a:pt x="13309" y="10447"/>
                    </a:cubicBezTo>
                    <a:cubicBezTo>
                      <a:pt x="13209" y="10723"/>
                      <a:pt x="12607" y="10798"/>
                      <a:pt x="12607" y="11048"/>
                    </a:cubicBezTo>
                    <a:cubicBezTo>
                      <a:pt x="12607" y="11274"/>
                      <a:pt x="12682" y="11976"/>
                      <a:pt x="12106" y="12076"/>
                    </a:cubicBezTo>
                    <a:cubicBezTo>
                      <a:pt x="11504" y="12176"/>
                      <a:pt x="11204" y="12076"/>
                      <a:pt x="11078" y="12251"/>
                    </a:cubicBezTo>
                    <a:cubicBezTo>
                      <a:pt x="10980" y="12423"/>
                      <a:pt x="10572" y="13406"/>
                      <a:pt x="10343" y="13406"/>
                    </a:cubicBezTo>
                    <a:cubicBezTo>
                      <a:pt x="10337" y="13406"/>
                      <a:pt x="10332" y="13405"/>
                      <a:pt x="10326" y="13404"/>
                    </a:cubicBezTo>
                    <a:cubicBezTo>
                      <a:pt x="10076" y="13329"/>
                      <a:pt x="10201" y="12903"/>
                      <a:pt x="10326" y="12452"/>
                    </a:cubicBezTo>
                    <a:cubicBezTo>
                      <a:pt x="10427" y="12001"/>
                      <a:pt x="10853" y="12101"/>
                      <a:pt x="10777" y="11675"/>
                    </a:cubicBezTo>
                    <a:cubicBezTo>
                      <a:pt x="10702" y="11224"/>
                      <a:pt x="10477" y="11424"/>
                      <a:pt x="10527" y="10998"/>
                    </a:cubicBezTo>
                    <a:cubicBezTo>
                      <a:pt x="10602" y="10597"/>
                      <a:pt x="10226" y="9996"/>
                      <a:pt x="10326" y="9820"/>
                    </a:cubicBezTo>
                    <a:cubicBezTo>
                      <a:pt x="10402" y="9645"/>
                      <a:pt x="10752" y="9620"/>
                      <a:pt x="10702" y="9344"/>
                    </a:cubicBezTo>
                    <a:cubicBezTo>
                      <a:pt x="10677" y="9068"/>
                      <a:pt x="10777" y="8216"/>
                      <a:pt x="11479" y="8191"/>
                    </a:cubicBezTo>
                    <a:cubicBezTo>
                      <a:pt x="12156" y="8166"/>
                      <a:pt x="13509" y="7915"/>
                      <a:pt x="13785" y="7765"/>
                    </a:cubicBezTo>
                    <a:cubicBezTo>
                      <a:pt x="13915" y="7706"/>
                      <a:pt x="14040" y="7680"/>
                      <a:pt x="14151" y="7680"/>
                    </a:cubicBezTo>
                    <a:cubicBezTo>
                      <a:pt x="14275" y="7680"/>
                      <a:pt x="14382" y="7712"/>
                      <a:pt x="14462" y="7765"/>
                    </a:cubicBezTo>
                    <a:cubicBezTo>
                      <a:pt x="14514" y="7817"/>
                      <a:pt x="14544" y="7843"/>
                      <a:pt x="14586" y="7843"/>
                    </a:cubicBezTo>
                    <a:cubicBezTo>
                      <a:pt x="14644" y="7843"/>
                      <a:pt x="14723" y="7792"/>
                      <a:pt x="14913" y="7690"/>
                    </a:cubicBezTo>
                    <a:cubicBezTo>
                      <a:pt x="15178" y="7513"/>
                      <a:pt x="15990" y="7063"/>
                      <a:pt x="16281" y="7063"/>
                    </a:cubicBezTo>
                    <a:cubicBezTo>
                      <a:pt x="16319" y="7063"/>
                      <a:pt x="16349" y="7071"/>
                      <a:pt x="16366" y="7088"/>
                    </a:cubicBezTo>
                    <a:cubicBezTo>
                      <a:pt x="16492" y="7214"/>
                      <a:pt x="16366" y="8016"/>
                      <a:pt x="16041" y="8342"/>
                    </a:cubicBezTo>
                    <a:cubicBezTo>
                      <a:pt x="15764" y="8619"/>
                      <a:pt x="15572" y="9002"/>
                      <a:pt x="15347" y="9002"/>
                    </a:cubicBezTo>
                    <a:cubicBezTo>
                      <a:pt x="15328" y="9002"/>
                      <a:pt x="15309" y="8999"/>
                      <a:pt x="15289" y="8993"/>
                    </a:cubicBezTo>
                    <a:cubicBezTo>
                      <a:pt x="15104" y="8938"/>
                      <a:pt x="14714" y="8718"/>
                      <a:pt x="14593" y="8718"/>
                    </a:cubicBezTo>
                    <a:cubicBezTo>
                      <a:pt x="14550" y="8718"/>
                      <a:pt x="14541" y="8746"/>
                      <a:pt x="14587" y="8818"/>
                    </a:cubicBezTo>
                    <a:cubicBezTo>
                      <a:pt x="14762" y="9093"/>
                      <a:pt x="15214" y="9194"/>
                      <a:pt x="15214" y="9419"/>
                    </a:cubicBezTo>
                    <a:cubicBezTo>
                      <a:pt x="15214" y="9620"/>
                      <a:pt x="15038" y="10472"/>
                      <a:pt x="15289" y="10622"/>
                    </a:cubicBezTo>
                    <a:cubicBezTo>
                      <a:pt x="15316" y="10638"/>
                      <a:pt x="15340" y="10645"/>
                      <a:pt x="15362" y="10645"/>
                    </a:cubicBezTo>
                    <a:cubicBezTo>
                      <a:pt x="15546" y="10645"/>
                      <a:pt x="15575" y="10141"/>
                      <a:pt x="15665" y="10096"/>
                    </a:cubicBezTo>
                    <a:cubicBezTo>
                      <a:pt x="15666" y="10096"/>
                      <a:pt x="15668" y="10095"/>
                      <a:pt x="15670" y="10095"/>
                    </a:cubicBezTo>
                    <a:cubicBezTo>
                      <a:pt x="15750" y="10095"/>
                      <a:pt x="15709" y="10639"/>
                      <a:pt x="15858" y="10639"/>
                    </a:cubicBezTo>
                    <a:cubicBezTo>
                      <a:pt x="15880" y="10639"/>
                      <a:pt x="15908" y="10627"/>
                      <a:pt x="15940" y="10597"/>
                    </a:cubicBezTo>
                    <a:cubicBezTo>
                      <a:pt x="16191" y="10347"/>
                      <a:pt x="16291" y="9645"/>
                      <a:pt x="16316" y="9369"/>
                    </a:cubicBezTo>
                    <a:cubicBezTo>
                      <a:pt x="16354" y="9160"/>
                      <a:pt x="16262" y="9066"/>
                      <a:pt x="16293" y="9066"/>
                    </a:cubicBezTo>
                    <a:cubicBezTo>
                      <a:pt x="16302" y="9066"/>
                      <a:pt x="16324" y="9075"/>
                      <a:pt x="16366" y="9093"/>
                    </a:cubicBezTo>
                    <a:cubicBezTo>
                      <a:pt x="16542" y="9169"/>
                      <a:pt x="16366" y="9870"/>
                      <a:pt x="16667" y="9870"/>
                    </a:cubicBezTo>
                    <a:cubicBezTo>
                      <a:pt x="16993" y="9870"/>
                      <a:pt x="17670" y="9745"/>
                      <a:pt x="17394" y="9369"/>
                    </a:cubicBezTo>
                    <a:cubicBezTo>
                      <a:pt x="17118" y="8993"/>
                      <a:pt x="16993" y="8367"/>
                      <a:pt x="17093" y="8291"/>
                    </a:cubicBezTo>
                    <a:cubicBezTo>
                      <a:pt x="17194" y="8216"/>
                      <a:pt x="17369" y="8116"/>
                      <a:pt x="17369" y="7915"/>
                    </a:cubicBezTo>
                    <a:cubicBezTo>
                      <a:pt x="17369" y="7715"/>
                      <a:pt x="17720" y="6738"/>
                      <a:pt x="17219" y="6587"/>
                    </a:cubicBezTo>
                    <a:cubicBezTo>
                      <a:pt x="17128" y="6563"/>
                      <a:pt x="17044" y="6555"/>
                      <a:pt x="16970" y="6555"/>
                    </a:cubicBezTo>
                    <a:cubicBezTo>
                      <a:pt x="16797" y="6555"/>
                      <a:pt x="16678" y="6601"/>
                      <a:pt x="16643" y="6601"/>
                    </a:cubicBezTo>
                    <a:cubicBezTo>
                      <a:pt x="16615" y="6601"/>
                      <a:pt x="16643" y="6571"/>
                      <a:pt x="16742" y="6462"/>
                    </a:cubicBezTo>
                    <a:cubicBezTo>
                      <a:pt x="17018" y="6136"/>
                      <a:pt x="17118" y="5735"/>
                      <a:pt x="17118" y="5735"/>
                    </a:cubicBezTo>
                    <a:cubicBezTo>
                      <a:pt x="17118" y="5735"/>
                      <a:pt x="17050" y="5726"/>
                      <a:pt x="16943" y="5726"/>
                    </a:cubicBezTo>
                    <a:cubicBezTo>
                      <a:pt x="16704" y="5726"/>
                      <a:pt x="16276" y="5774"/>
                      <a:pt x="16016" y="6086"/>
                    </a:cubicBezTo>
                    <a:cubicBezTo>
                      <a:pt x="15640" y="6537"/>
                      <a:pt x="15740" y="6662"/>
                      <a:pt x="15640" y="6738"/>
                    </a:cubicBezTo>
                    <a:cubicBezTo>
                      <a:pt x="15555" y="6801"/>
                      <a:pt x="15021" y="7152"/>
                      <a:pt x="14783" y="7152"/>
                    </a:cubicBezTo>
                    <a:cubicBezTo>
                      <a:pt x="14740" y="7152"/>
                      <a:pt x="14707" y="7140"/>
                      <a:pt x="14687" y="7113"/>
                    </a:cubicBezTo>
                    <a:cubicBezTo>
                      <a:pt x="14587" y="6938"/>
                      <a:pt x="15289" y="6562"/>
                      <a:pt x="15364" y="6462"/>
                    </a:cubicBezTo>
                    <a:cubicBezTo>
                      <a:pt x="15412" y="6365"/>
                      <a:pt x="15716" y="5548"/>
                      <a:pt x="15828" y="5465"/>
                    </a:cubicBezTo>
                    <a:lnTo>
                      <a:pt x="15828" y="5465"/>
                    </a:lnTo>
                    <a:cubicBezTo>
                      <a:pt x="15681" y="5540"/>
                      <a:pt x="14655" y="6066"/>
                      <a:pt x="14387" y="6311"/>
                    </a:cubicBezTo>
                    <a:cubicBezTo>
                      <a:pt x="14147" y="6514"/>
                      <a:pt x="13771" y="6636"/>
                      <a:pt x="13620" y="6636"/>
                    </a:cubicBezTo>
                    <a:cubicBezTo>
                      <a:pt x="13565" y="6636"/>
                      <a:pt x="13540" y="6620"/>
                      <a:pt x="13559" y="6587"/>
                    </a:cubicBezTo>
                    <a:cubicBezTo>
                      <a:pt x="13610" y="6487"/>
                      <a:pt x="15364" y="5760"/>
                      <a:pt x="14938" y="5635"/>
                    </a:cubicBezTo>
                    <a:cubicBezTo>
                      <a:pt x="14891" y="5618"/>
                      <a:pt x="14840" y="5611"/>
                      <a:pt x="14787" y="5611"/>
                    </a:cubicBezTo>
                    <a:cubicBezTo>
                      <a:pt x="14444" y="5611"/>
                      <a:pt x="13989" y="5906"/>
                      <a:pt x="13748" y="5906"/>
                    </a:cubicBezTo>
                    <a:cubicBezTo>
                      <a:pt x="13686" y="5906"/>
                      <a:pt x="13637" y="5886"/>
                      <a:pt x="13610" y="5835"/>
                    </a:cubicBezTo>
                    <a:cubicBezTo>
                      <a:pt x="13484" y="5560"/>
                      <a:pt x="13860" y="5735"/>
                      <a:pt x="13735" y="5459"/>
                    </a:cubicBezTo>
                    <a:cubicBezTo>
                      <a:pt x="13686" y="5370"/>
                      <a:pt x="13603" y="5352"/>
                      <a:pt x="13516" y="5352"/>
                    </a:cubicBezTo>
                    <a:cubicBezTo>
                      <a:pt x="13457" y="5352"/>
                      <a:pt x="13396" y="5360"/>
                      <a:pt x="13344" y="5360"/>
                    </a:cubicBezTo>
                    <a:cubicBezTo>
                      <a:pt x="13236" y="5360"/>
                      <a:pt x="13163" y="5325"/>
                      <a:pt x="13209" y="5108"/>
                    </a:cubicBezTo>
                    <a:cubicBezTo>
                      <a:pt x="13309" y="4632"/>
                      <a:pt x="13108" y="4507"/>
                      <a:pt x="13409" y="4482"/>
                    </a:cubicBezTo>
                    <a:cubicBezTo>
                      <a:pt x="13735" y="4457"/>
                      <a:pt x="13760" y="4181"/>
                      <a:pt x="14011" y="3755"/>
                    </a:cubicBezTo>
                    <a:cubicBezTo>
                      <a:pt x="14236" y="3329"/>
                      <a:pt x="14286" y="2226"/>
                      <a:pt x="14562" y="2201"/>
                    </a:cubicBezTo>
                    <a:cubicBezTo>
                      <a:pt x="14838" y="2151"/>
                      <a:pt x="16742" y="1199"/>
                      <a:pt x="16918" y="773"/>
                    </a:cubicBezTo>
                    <a:cubicBezTo>
                      <a:pt x="17066" y="412"/>
                      <a:pt x="17538" y="87"/>
                      <a:pt x="17254" y="87"/>
                    </a:cubicBezTo>
                    <a:cubicBezTo>
                      <a:pt x="17202" y="87"/>
                      <a:pt x="17126" y="98"/>
                      <a:pt x="17018" y="121"/>
                    </a:cubicBezTo>
                    <a:cubicBezTo>
                      <a:pt x="16470" y="219"/>
                      <a:pt x="15968" y="393"/>
                      <a:pt x="15834" y="393"/>
                    </a:cubicBezTo>
                    <a:cubicBezTo>
                      <a:pt x="15796" y="393"/>
                      <a:pt x="15788" y="379"/>
                      <a:pt x="15815" y="347"/>
                    </a:cubicBezTo>
                    <a:cubicBezTo>
                      <a:pt x="15893" y="249"/>
                      <a:pt x="15865" y="0"/>
                      <a:pt x="15578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" name="Google Shape;7621;p110">
                <a:extLst>
                  <a:ext uri="{FF2B5EF4-FFF2-40B4-BE49-F238E27FC236}">
                    <a16:creationId xmlns:a16="http://schemas.microsoft.com/office/drawing/2014/main" id="{D8E18017-F243-467A-B7D3-30825204232C}"/>
                  </a:ext>
                </a:extLst>
              </p:cNvPr>
              <p:cNvSpPr/>
              <p:nvPr/>
            </p:nvSpPr>
            <p:spPr>
              <a:xfrm>
                <a:off x="4210250" y="2395975"/>
                <a:ext cx="489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767" extrusionOk="0">
                    <a:moveTo>
                      <a:pt x="557" y="1"/>
                    </a:moveTo>
                    <a:cubicBezTo>
                      <a:pt x="552" y="1"/>
                      <a:pt x="548" y="1"/>
                      <a:pt x="544" y="2"/>
                    </a:cubicBezTo>
                    <a:cubicBezTo>
                      <a:pt x="318" y="52"/>
                      <a:pt x="644" y="378"/>
                      <a:pt x="744" y="729"/>
                    </a:cubicBezTo>
                    <a:cubicBezTo>
                      <a:pt x="764" y="801"/>
                      <a:pt x="745" y="829"/>
                      <a:pt x="703" y="829"/>
                    </a:cubicBezTo>
                    <a:cubicBezTo>
                      <a:pt x="563" y="829"/>
                      <a:pt x="168" y="526"/>
                      <a:pt x="46" y="526"/>
                    </a:cubicBezTo>
                    <a:cubicBezTo>
                      <a:pt x="13" y="526"/>
                      <a:pt x="0" y="548"/>
                      <a:pt x="18" y="604"/>
                    </a:cubicBezTo>
                    <a:cubicBezTo>
                      <a:pt x="103" y="903"/>
                      <a:pt x="1500" y="1767"/>
                      <a:pt x="1864" y="1767"/>
                    </a:cubicBezTo>
                    <a:cubicBezTo>
                      <a:pt x="1927" y="1767"/>
                      <a:pt x="1959" y="1741"/>
                      <a:pt x="1947" y="1681"/>
                    </a:cubicBezTo>
                    <a:cubicBezTo>
                      <a:pt x="1874" y="1239"/>
                      <a:pt x="787" y="1"/>
                      <a:pt x="557" y="1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" name="Google Shape;7622;p110">
                <a:extLst>
                  <a:ext uri="{FF2B5EF4-FFF2-40B4-BE49-F238E27FC236}">
                    <a16:creationId xmlns:a16="http://schemas.microsoft.com/office/drawing/2014/main" id="{F50C031F-1C56-4189-A610-18BA7FDE378E}"/>
                  </a:ext>
                </a:extLst>
              </p:cNvPr>
              <p:cNvSpPr/>
              <p:nvPr/>
            </p:nvSpPr>
            <p:spPr>
              <a:xfrm>
                <a:off x="4158675" y="2309450"/>
                <a:ext cx="66975" cy="7957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3183" extrusionOk="0">
                    <a:moveTo>
                      <a:pt x="242" y="0"/>
                    </a:moveTo>
                    <a:cubicBezTo>
                      <a:pt x="228" y="0"/>
                      <a:pt x="215" y="2"/>
                      <a:pt x="201" y="5"/>
                    </a:cubicBezTo>
                    <a:cubicBezTo>
                      <a:pt x="0" y="55"/>
                      <a:pt x="452" y="381"/>
                      <a:pt x="627" y="606"/>
                    </a:cubicBezTo>
                    <a:cubicBezTo>
                      <a:pt x="802" y="832"/>
                      <a:pt x="1479" y="2010"/>
                      <a:pt x="1379" y="2436"/>
                    </a:cubicBezTo>
                    <a:cubicBezTo>
                      <a:pt x="1279" y="2837"/>
                      <a:pt x="1905" y="2962"/>
                      <a:pt x="2206" y="3087"/>
                    </a:cubicBezTo>
                    <a:cubicBezTo>
                      <a:pt x="2367" y="3155"/>
                      <a:pt x="2467" y="3182"/>
                      <a:pt x="2524" y="3182"/>
                    </a:cubicBezTo>
                    <a:cubicBezTo>
                      <a:pt x="2678" y="3182"/>
                      <a:pt x="2510" y="2977"/>
                      <a:pt x="2381" y="2812"/>
                    </a:cubicBezTo>
                    <a:cubicBezTo>
                      <a:pt x="2231" y="2611"/>
                      <a:pt x="1429" y="1157"/>
                      <a:pt x="1078" y="731"/>
                    </a:cubicBezTo>
                    <a:cubicBezTo>
                      <a:pt x="725" y="355"/>
                      <a:pt x="460" y="0"/>
                      <a:pt x="242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" name="Google Shape;7623;p110">
                <a:extLst>
                  <a:ext uri="{FF2B5EF4-FFF2-40B4-BE49-F238E27FC236}">
                    <a16:creationId xmlns:a16="http://schemas.microsoft.com/office/drawing/2014/main" id="{57F962CB-0234-4A97-8F4C-6C69E6775D65}"/>
                  </a:ext>
                </a:extLst>
              </p:cNvPr>
              <p:cNvSpPr/>
              <p:nvPr/>
            </p:nvSpPr>
            <p:spPr>
              <a:xfrm>
                <a:off x="4554375" y="1831975"/>
                <a:ext cx="150700" cy="224450"/>
              </a:xfrm>
              <a:custGeom>
                <a:avLst/>
                <a:gdLst/>
                <a:ahLst/>
                <a:cxnLst/>
                <a:rect l="l" t="t" r="r" b="b"/>
                <a:pathLst>
                  <a:path w="6028" h="8978" extrusionOk="0">
                    <a:moveTo>
                      <a:pt x="4010" y="1"/>
                    </a:moveTo>
                    <a:cubicBezTo>
                      <a:pt x="3805" y="1"/>
                      <a:pt x="3779" y="276"/>
                      <a:pt x="3396" y="357"/>
                    </a:cubicBezTo>
                    <a:cubicBezTo>
                      <a:pt x="2919" y="457"/>
                      <a:pt x="2443" y="432"/>
                      <a:pt x="1842" y="607"/>
                    </a:cubicBezTo>
                    <a:cubicBezTo>
                      <a:pt x="1240" y="783"/>
                      <a:pt x="914" y="1159"/>
                      <a:pt x="1040" y="1535"/>
                    </a:cubicBezTo>
                    <a:cubicBezTo>
                      <a:pt x="1140" y="1885"/>
                      <a:pt x="1340" y="2487"/>
                      <a:pt x="1040" y="3139"/>
                    </a:cubicBezTo>
                    <a:cubicBezTo>
                      <a:pt x="714" y="3790"/>
                      <a:pt x="1090" y="3890"/>
                      <a:pt x="914" y="4191"/>
                    </a:cubicBezTo>
                    <a:cubicBezTo>
                      <a:pt x="764" y="4517"/>
                      <a:pt x="789" y="4743"/>
                      <a:pt x="463" y="4918"/>
                    </a:cubicBezTo>
                    <a:cubicBezTo>
                      <a:pt x="137" y="5119"/>
                      <a:pt x="37" y="5820"/>
                      <a:pt x="12" y="7550"/>
                    </a:cubicBezTo>
                    <a:cubicBezTo>
                      <a:pt x="1" y="8331"/>
                      <a:pt x="64" y="8546"/>
                      <a:pt x="171" y="8546"/>
                    </a:cubicBezTo>
                    <a:cubicBezTo>
                      <a:pt x="302" y="8546"/>
                      <a:pt x="497" y="8226"/>
                      <a:pt x="701" y="8226"/>
                    </a:cubicBezTo>
                    <a:cubicBezTo>
                      <a:pt x="705" y="8226"/>
                      <a:pt x="710" y="8226"/>
                      <a:pt x="714" y="8226"/>
                    </a:cubicBezTo>
                    <a:cubicBezTo>
                      <a:pt x="1115" y="8251"/>
                      <a:pt x="889" y="8577"/>
                      <a:pt x="864" y="8853"/>
                    </a:cubicBezTo>
                    <a:cubicBezTo>
                      <a:pt x="864" y="8944"/>
                      <a:pt x="891" y="8977"/>
                      <a:pt x="932" y="8977"/>
                    </a:cubicBezTo>
                    <a:cubicBezTo>
                      <a:pt x="1016" y="8977"/>
                      <a:pt x="1156" y="8837"/>
                      <a:pt x="1240" y="8753"/>
                    </a:cubicBezTo>
                    <a:cubicBezTo>
                      <a:pt x="1391" y="8627"/>
                      <a:pt x="2142" y="7374"/>
                      <a:pt x="2418" y="6948"/>
                    </a:cubicBezTo>
                    <a:cubicBezTo>
                      <a:pt x="2543" y="6748"/>
                      <a:pt x="2606" y="6729"/>
                      <a:pt x="2678" y="6729"/>
                    </a:cubicBezTo>
                    <a:cubicBezTo>
                      <a:pt x="2695" y="6729"/>
                      <a:pt x="2712" y="6730"/>
                      <a:pt x="2730" y="6730"/>
                    </a:cubicBezTo>
                    <a:cubicBezTo>
                      <a:pt x="2792" y="6730"/>
                      <a:pt x="2869" y="6719"/>
                      <a:pt x="2995" y="6622"/>
                    </a:cubicBezTo>
                    <a:cubicBezTo>
                      <a:pt x="3320" y="6372"/>
                      <a:pt x="3797" y="5946"/>
                      <a:pt x="3972" y="5570"/>
                    </a:cubicBezTo>
                    <a:cubicBezTo>
                      <a:pt x="4031" y="5451"/>
                      <a:pt x="4165" y="5416"/>
                      <a:pt x="4336" y="5416"/>
                    </a:cubicBezTo>
                    <a:cubicBezTo>
                      <a:pt x="4594" y="5416"/>
                      <a:pt x="4937" y="5496"/>
                      <a:pt x="5240" y="5496"/>
                    </a:cubicBezTo>
                    <a:cubicBezTo>
                      <a:pt x="5332" y="5496"/>
                      <a:pt x="5420" y="5489"/>
                      <a:pt x="5501" y="5469"/>
                    </a:cubicBezTo>
                    <a:cubicBezTo>
                      <a:pt x="6027" y="5344"/>
                      <a:pt x="6027" y="4893"/>
                      <a:pt x="5902" y="4442"/>
                    </a:cubicBezTo>
                    <a:cubicBezTo>
                      <a:pt x="5752" y="3966"/>
                      <a:pt x="5300" y="3815"/>
                      <a:pt x="5351" y="3464"/>
                    </a:cubicBezTo>
                    <a:cubicBezTo>
                      <a:pt x="5368" y="3353"/>
                      <a:pt x="5446" y="3333"/>
                      <a:pt x="5539" y="3333"/>
                    </a:cubicBezTo>
                    <a:cubicBezTo>
                      <a:pt x="5594" y="3333"/>
                      <a:pt x="5655" y="3340"/>
                      <a:pt x="5711" y="3340"/>
                    </a:cubicBezTo>
                    <a:cubicBezTo>
                      <a:pt x="5835" y="3340"/>
                      <a:pt x="5936" y="3303"/>
                      <a:pt x="5902" y="3063"/>
                    </a:cubicBezTo>
                    <a:cubicBezTo>
                      <a:pt x="5827" y="2537"/>
                      <a:pt x="5927" y="2061"/>
                      <a:pt x="5601" y="1760"/>
                    </a:cubicBezTo>
                    <a:cubicBezTo>
                      <a:pt x="5300" y="1434"/>
                      <a:pt x="5476" y="1134"/>
                      <a:pt x="5576" y="883"/>
                    </a:cubicBezTo>
                    <a:cubicBezTo>
                      <a:pt x="5641" y="705"/>
                      <a:pt x="5601" y="569"/>
                      <a:pt x="5470" y="569"/>
                    </a:cubicBezTo>
                    <a:cubicBezTo>
                      <a:pt x="5399" y="569"/>
                      <a:pt x="5299" y="610"/>
                      <a:pt x="5175" y="708"/>
                    </a:cubicBezTo>
                    <a:cubicBezTo>
                      <a:pt x="5112" y="758"/>
                      <a:pt x="5055" y="779"/>
                      <a:pt x="5001" y="779"/>
                    </a:cubicBezTo>
                    <a:cubicBezTo>
                      <a:pt x="4733" y="779"/>
                      <a:pt x="4552" y="244"/>
                      <a:pt x="4198" y="56"/>
                    </a:cubicBezTo>
                    <a:cubicBezTo>
                      <a:pt x="4119" y="17"/>
                      <a:pt x="4059" y="1"/>
                      <a:pt x="4010" y="1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" name="Google Shape;7624;p110">
                <a:extLst>
                  <a:ext uri="{FF2B5EF4-FFF2-40B4-BE49-F238E27FC236}">
                    <a16:creationId xmlns:a16="http://schemas.microsoft.com/office/drawing/2014/main" id="{7D9560FE-C91B-4697-8321-48160A343D0A}"/>
                  </a:ext>
                </a:extLst>
              </p:cNvPr>
              <p:cNvSpPr/>
              <p:nvPr/>
            </p:nvSpPr>
            <p:spPr>
              <a:xfrm>
                <a:off x="4428725" y="1795525"/>
                <a:ext cx="69625" cy="6295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518" extrusionOk="0">
                    <a:moveTo>
                      <a:pt x="2683" y="0"/>
                    </a:moveTo>
                    <a:cubicBezTo>
                      <a:pt x="2516" y="0"/>
                      <a:pt x="2131" y="311"/>
                      <a:pt x="2131" y="311"/>
                    </a:cubicBezTo>
                    <a:cubicBezTo>
                      <a:pt x="2131" y="311"/>
                      <a:pt x="1705" y="461"/>
                      <a:pt x="1479" y="862"/>
                    </a:cubicBezTo>
                    <a:cubicBezTo>
                      <a:pt x="1396" y="1019"/>
                      <a:pt x="1343" y="1064"/>
                      <a:pt x="1279" y="1064"/>
                    </a:cubicBezTo>
                    <a:cubicBezTo>
                      <a:pt x="1194" y="1064"/>
                      <a:pt x="1088" y="987"/>
                      <a:pt x="865" y="987"/>
                    </a:cubicBezTo>
                    <a:cubicBezTo>
                      <a:pt x="797" y="987"/>
                      <a:pt x="719" y="994"/>
                      <a:pt x="627" y="1013"/>
                    </a:cubicBezTo>
                    <a:cubicBezTo>
                      <a:pt x="1" y="1113"/>
                      <a:pt x="452" y="1564"/>
                      <a:pt x="351" y="1990"/>
                    </a:cubicBezTo>
                    <a:cubicBezTo>
                      <a:pt x="280" y="2292"/>
                      <a:pt x="536" y="2518"/>
                      <a:pt x="762" y="2518"/>
                    </a:cubicBezTo>
                    <a:cubicBezTo>
                      <a:pt x="856" y="2518"/>
                      <a:pt x="944" y="2479"/>
                      <a:pt x="1003" y="2391"/>
                    </a:cubicBezTo>
                    <a:cubicBezTo>
                      <a:pt x="1254" y="2015"/>
                      <a:pt x="2532" y="762"/>
                      <a:pt x="2732" y="211"/>
                    </a:cubicBezTo>
                    <a:cubicBezTo>
                      <a:pt x="2784" y="55"/>
                      <a:pt x="2753" y="0"/>
                      <a:pt x="2683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" name="Google Shape;7625;p110">
                <a:extLst>
                  <a:ext uri="{FF2B5EF4-FFF2-40B4-BE49-F238E27FC236}">
                    <a16:creationId xmlns:a16="http://schemas.microsoft.com/office/drawing/2014/main" id="{A002C311-87EB-4210-9F0D-57662536D720}"/>
                  </a:ext>
                </a:extLst>
              </p:cNvPr>
              <p:cNvSpPr/>
              <p:nvPr/>
            </p:nvSpPr>
            <p:spPr>
              <a:xfrm>
                <a:off x="4526475" y="1814025"/>
                <a:ext cx="94625" cy="39675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1587" extrusionOk="0">
                    <a:moveTo>
                      <a:pt x="3148" y="0"/>
                    </a:moveTo>
                    <a:cubicBezTo>
                      <a:pt x="2617" y="0"/>
                      <a:pt x="1609" y="797"/>
                      <a:pt x="852" y="1050"/>
                    </a:cubicBezTo>
                    <a:cubicBezTo>
                      <a:pt x="0" y="1300"/>
                      <a:pt x="552" y="1526"/>
                      <a:pt x="852" y="1576"/>
                    </a:cubicBezTo>
                    <a:cubicBezTo>
                      <a:pt x="899" y="1583"/>
                      <a:pt x="950" y="1587"/>
                      <a:pt x="1004" y="1587"/>
                    </a:cubicBezTo>
                    <a:cubicBezTo>
                      <a:pt x="1849" y="1587"/>
                      <a:pt x="3509" y="724"/>
                      <a:pt x="3509" y="724"/>
                    </a:cubicBezTo>
                    <a:cubicBezTo>
                      <a:pt x="3509" y="724"/>
                      <a:pt x="3785" y="222"/>
                      <a:pt x="3284" y="22"/>
                    </a:cubicBezTo>
                    <a:cubicBezTo>
                      <a:pt x="3243" y="7"/>
                      <a:pt x="3198" y="0"/>
                      <a:pt x="3148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" name="Google Shape;7626;p110">
                <a:extLst>
                  <a:ext uri="{FF2B5EF4-FFF2-40B4-BE49-F238E27FC236}">
                    <a16:creationId xmlns:a16="http://schemas.microsoft.com/office/drawing/2014/main" id="{4A021CE4-A269-4B8F-ABBD-3A9628F6C720}"/>
                  </a:ext>
                </a:extLst>
              </p:cNvPr>
              <p:cNvSpPr/>
              <p:nvPr/>
            </p:nvSpPr>
            <p:spPr>
              <a:xfrm>
                <a:off x="4694725" y="1985700"/>
                <a:ext cx="51700" cy="3592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437" extrusionOk="0">
                    <a:moveTo>
                      <a:pt x="1268" y="0"/>
                    </a:moveTo>
                    <a:cubicBezTo>
                      <a:pt x="984" y="0"/>
                      <a:pt x="730" y="211"/>
                      <a:pt x="470" y="211"/>
                    </a:cubicBezTo>
                    <a:cubicBezTo>
                      <a:pt x="435" y="211"/>
                      <a:pt x="399" y="207"/>
                      <a:pt x="363" y="198"/>
                    </a:cubicBezTo>
                    <a:cubicBezTo>
                      <a:pt x="348" y="193"/>
                      <a:pt x="334" y="191"/>
                      <a:pt x="320" y="191"/>
                    </a:cubicBezTo>
                    <a:cubicBezTo>
                      <a:pt x="0" y="191"/>
                      <a:pt x="232" y="1437"/>
                      <a:pt x="952" y="1437"/>
                    </a:cubicBezTo>
                    <a:cubicBezTo>
                      <a:pt x="1041" y="1437"/>
                      <a:pt x="1137" y="1418"/>
                      <a:pt x="1240" y="1376"/>
                    </a:cubicBezTo>
                    <a:cubicBezTo>
                      <a:pt x="1867" y="1125"/>
                      <a:pt x="2067" y="498"/>
                      <a:pt x="1616" y="122"/>
                    </a:cubicBezTo>
                    <a:cubicBezTo>
                      <a:pt x="1494" y="33"/>
                      <a:pt x="1379" y="0"/>
                      <a:pt x="1268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" name="Google Shape;7627;p110">
                <a:extLst>
                  <a:ext uri="{FF2B5EF4-FFF2-40B4-BE49-F238E27FC236}">
                    <a16:creationId xmlns:a16="http://schemas.microsoft.com/office/drawing/2014/main" id="{C67B8B1E-AA86-4E7C-A032-02DBAF5A5186}"/>
                  </a:ext>
                </a:extLst>
              </p:cNvPr>
              <p:cNvSpPr/>
              <p:nvPr/>
            </p:nvSpPr>
            <p:spPr>
              <a:xfrm>
                <a:off x="4750775" y="1828625"/>
                <a:ext cx="35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99" extrusionOk="0">
                    <a:moveTo>
                      <a:pt x="184" y="0"/>
                    </a:moveTo>
                    <a:cubicBezTo>
                      <a:pt x="4" y="0"/>
                      <a:pt x="133" y="559"/>
                      <a:pt x="76" y="691"/>
                    </a:cubicBezTo>
                    <a:cubicBezTo>
                      <a:pt x="1" y="867"/>
                      <a:pt x="352" y="1117"/>
                      <a:pt x="1304" y="1493"/>
                    </a:cubicBezTo>
                    <a:cubicBezTo>
                      <a:pt x="1311" y="1497"/>
                      <a:pt x="1317" y="1498"/>
                      <a:pt x="1322" y="1498"/>
                    </a:cubicBezTo>
                    <a:cubicBezTo>
                      <a:pt x="1417" y="1498"/>
                      <a:pt x="1026" y="788"/>
                      <a:pt x="477" y="215"/>
                    </a:cubicBezTo>
                    <a:cubicBezTo>
                      <a:pt x="335" y="60"/>
                      <a:pt x="243" y="0"/>
                      <a:pt x="184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" name="Google Shape;7628;p110">
                <a:extLst>
                  <a:ext uri="{FF2B5EF4-FFF2-40B4-BE49-F238E27FC236}">
                    <a16:creationId xmlns:a16="http://schemas.microsoft.com/office/drawing/2014/main" id="{E678BE5A-EFF2-463D-A1B6-01B605944301}"/>
                  </a:ext>
                </a:extLst>
              </p:cNvPr>
              <p:cNvSpPr/>
              <p:nvPr/>
            </p:nvSpPr>
            <p:spPr>
              <a:xfrm>
                <a:off x="4490125" y="1653125"/>
                <a:ext cx="778225" cy="1085675"/>
              </a:xfrm>
              <a:custGeom>
                <a:avLst/>
                <a:gdLst/>
                <a:ahLst/>
                <a:cxnLst/>
                <a:rect l="l" t="t" r="r" b="b"/>
                <a:pathLst>
                  <a:path w="31129" h="43427" extrusionOk="0">
                    <a:moveTo>
                      <a:pt x="24530" y="13022"/>
                    </a:moveTo>
                    <a:cubicBezTo>
                      <a:pt x="24545" y="13022"/>
                      <a:pt x="24564" y="13031"/>
                      <a:pt x="24587" y="13050"/>
                    </a:cubicBezTo>
                    <a:cubicBezTo>
                      <a:pt x="24863" y="13250"/>
                      <a:pt x="25089" y="14027"/>
                      <a:pt x="25164" y="14027"/>
                    </a:cubicBezTo>
                    <a:cubicBezTo>
                      <a:pt x="25228" y="14027"/>
                      <a:pt x="25624" y="14248"/>
                      <a:pt x="25704" y="14248"/>
                    </a:cubicBezTo>
                    <a:cubicBezTo>
                      <a:pt x="25718" y="14248"/>
                      <a:pt x="25722" y="14242"/>
                      <a:pt x="25715" y="14227"/>
                    </a:cubicBezTo>
                    <a:cubicBezTo>
                      <a:pt x="25698" y="14143"/>
                      <a:pt x="25862" y="14014"/>
                      <a:pt x="26010" y="14014"/>
                    </a:cubicBezTo>
                    <a:cubicBezTo>
                      <a:pt x="26082" y="14014"/>
                      <a:pt x="26150" y="14045"/>
                      <a:pt x="26191" y="14127"/>
                    </a:cubicBezTo>
                    <a:cubicBezTo>
                      <a:pt x="26292" y="14403"/>
                      <a:pt x="26241" y="14603"/>
                      <a:pt x="26342" y="14754"/>
                    </a:cubicBezTo>
                    <a:cubicBezTo>
                      <a:pt x="26442" y="14904"/>
                      <a:pt x="26993" y="15330"/>
                      <a:pt x="27144" y="15506"/>
                    </a:cubicBezTo>
                    <a:cubicBezTo>
                      <a:pt x="27294" y="15681"/>
                      <a:pt x="27319" y="16258"/>
                      <a:pt x="26968" y="16258"/>
                    </a:cubicBezTo>
                    <a:cubicBezTo>
                      <a:pt x="26542" y="16258"/>
                      <a:pt x="26517" y="15506"/>
                      <a:pt x="25966" y="15380"/>
                    </a:cubicBezTo>
                    <a:cubicBezTo>
                      <a:pt x="25414" y="15255"/>
                      <a:pt x="24888" y="15230"/>
                      <a:pt x="24738" y="14503"/>
                    </a:cubicBezTo>
                    <a:cubicBezTo>
                      <a:pt x="24624" y="13845"/>
                      <a:pt x="24387" y="13022"/>
                      <a:pt x="24530" y="13022"/>
                    </a:cubicBezTo>
                    <a:close/>
                    <a:moveTo>
                      <a:pt x="23622" y="15509"/>
                    </a:moveTo>
                    <a:cubicBezTo>
                      <a:pt x="23636" y="15509"/>
                      <a:pt x="23664" y="15539"/>
                      <a:pt x="23710" y="15606"/>
                    </a:cubicBezTo>
                    <a:cubicBezTo>
                      <a:pt x="23911" y="15907"/>
                      <a:pt x="23660" y="16358"/>
                      <a:pt x="24312" y="16358"/>
                    </a:cubicBezTo>
                    <a:cubicBezTo>
                      <a:pt x="24622" y="16358"/>
                      <a:pt x="24870" y="16301"/>
                      <a:pt x="25052" y="16301"/>
                    </a:cubicBezTo>
                    <a:cubicBezTo>
                      <a:pt x="25253" y="16301"/>
                      <a:pt x="25375" y="16370"/>
                      <a:pt x="25414" y="16659"/>
                    </a:cubicBezTo>
                    <a:cubicBezTo>
                      <a:pt x="25515" y="17210"/>
                      <a:pt x="25414" y="17811"/>
                      <a:pt x="24863" y="17962"/>
                    </a:cubicBezTo>
                    <a:cubicBezTo>
                      <a:pt x="24287" y="18112"/>
                      <a:pt x="24713" y="18939"/>
                      <a:pt x="24512" y="19065"/>
                    </a:cubicBezTo>
                    <a:cubicBezTo>
                      <a:pt x="24365" y="19150"/>
                      <a:pt x="24135" y="19272"/>
                      <a:pt x="23920" y="19272"/>
                    </a:cubicBezTo>
                    <a:cubicBezTo>
                      <a:pt x="23695" y="19272"/>
                      <a:pt x="23486" y="19138"/>
                      <a:pt x="23409" y="18689"/>
                    </a:cubicBezTo>
                    <a:cubicBezTo>
                      <a:pt x="23297" y="17900"/>
                      <a:pt x="22698" y="16686"/>
                      <a:pt x="22961" y="16686"/>
                    </a:cubicBezTo>
                    <a:cubicBezTo>
                      <a:pt x="22990" y="16686"/>
                      <a:pt x="23030" y="16701"/>
                      <a:pt x="23083" y="16734"/>
                    </a:cubicBezTo>
                    <a:cubicBezTo>
                      <a:pt x="23473" y="16993"/>
                      <a:pt x="23492" y="17418"/>
                      <a:pt x="23577" y="17418"/>
                    </a:cubicBezTo>
                    <a:cubicBezTo>
                      <a:pt x="23607" y="17418"/>
                      <a:pt x="23645" y="17365"/>
                      <a:pt x="23710" y="17235"/>
                    </a:cubicBezTo>
                    <a:cubicBezTo>
                      <a:pt x="23936" y="16734"/>
                      <a:pt x="24312" y="16533"/>
                      <a:pt x="24036" y="16508"/>
                    </a:cubicBezTo>
                    <a:cubicBezTo>
                      <a:pt x="24030" y="16508"/>
                      <a:pt x="24024" y="16507"/>
                      <a:pt x="24018" y="16507"/>
                    </a:cubicBezTo>
                    <a:cubicBezTo>
                      <a:pt x="23871" y="16507"/>
                      <a:pt x="23788" y="16686"/>
                      <a:pt x="23746" y="16686"/>
                    </a:cubicBezTo>
                    <a:cubicBezTo>
                      <a:pt x="23720" y="16686"/>
                      <a:pt x="23710" y="16620"/>
                      <a:pt x="23710" y="16408"/>
                    </a:cubicBezTo>
                    <a:cubicBezTo>
                      <a:pt x="23710" y="15950"/>
                      <a:pt x="23568" y="15509"/>
                      <a:pt x="23622" y="15509"/>
                    </a:cubicBezTo>
                    <a:close/>
                    <a:moveTo>
                      <a:pt x="7132" y="1"/>
                    </a:moveTo>
                    <a:cubicBezTo>
                      <a:pt x="4417" y="1"/>
                      <a:pt x="3635" y="1095"/>
                      <a:pt x="3635" y="1095"/>
                    </a:cubicBezTo>
                    <a:cubicBezTo>
                      <a:pt x="3484" y="1320"/>
                      <a:pt x="2106" y="1696"/>
                      <a:pt x="2006" y="1997"/>
                    </a:cubicBezTo>
                    <a:cubicBezTo>
                      <a:pt x="1905" y="2273"/>
                      <a:pt x="1805" y="2222"/>
                      <a:pt x="1379" y="2273"/>
                    </a:cubicBezTo>
                    <a:cubicBezTo>
                      <a:pt x="978" y="2323"/>
                      <a:pt x="1" y="2473"/>
                      <a:pt x="778" y="2548"/>
                    </a:cubicBezTo>
                    <a:cubicBezTo>
                      <a:pt x="808" y="2550"/>
                      <a:pt x="842" y="2551"/>
                      <a:pt x="877" y="2551"/>
                    </a:cubicBezTo>
                    <a:cubicBezTo>
                      <a:pt x="1768" y="2551"/>
                      <a:pt x="4104" y="1968"/>
                      <a:pt x="5189" y="1871"/>
                    </a:cubicBezTo>
                    <a:cubicBezTo>
                      <a:pt x="5426" y="1845"/>
                      <a:pt x="5635" y="1834"/>
                      <a:pt x="5824" y="1834"/>
                    </a:cubicBezTo>
                    <a:cubicBezTo>
                      <a:pt x="6537" y="1834"/>
                      <a:pt x="6970" y="1988"/>
                      <a:pt x="7545" y="2047"/>
                    </a:cubicBezTo>
                    <a:cubicBezTo>
                      <a:pt x="8271" y="2122"/>
                      <a:pt x="10051" y="2147"/>
                      <a:pt x="10051" y="2147"/>
                    </a:cubicBezTo>
                    <a:cubicBezTo>
                      <a:pt x="10051" y="2147"/>
                      <a:pt x="9804" y="2730"/>
                      <a:pt x="10371" y="2730"/>
                    </a:cubicBezTo>
                    <a:cubicBezTo>
                      <a:pt x="10403" y="2730"/>
                      <a:pt x="10439" y="2728"/>
                      <a:pt x="10477" y="2724"/>
                    </a:cubicBezTo>
                    <a:cubicBezTo>
                      <a:pt x="10548" y="2719"/>
                      <a:pt x="10613" y="2716"/>
                      <a:pt x="10674" y="2716"/>
                    </a:cubicBezTo>
                    <a:cubicBezTo>
                      <a:pt x="11238" y="2716"/>
                      <a:pt x="11401" y="2911"/>
                      <a:pt x="11605" y="3024"/>
                    </a:cubicBezTo>
                    <a:cubicBezTo>
                      <a:pt x="11855" y="3150"/>
                      <a:pt x="11304" y="3275"/>
                      <a:pt x="11404" y="3400"/>
                    </a:cubicBezTo>
                    <a:cubicBezTo>
                      <a:pt x="11504" y="3526"/>
                      <a:pt x="12181" y="3551"/>
                      <a:pt x="13259" y="4252"/>
                    </a:cubicBezTo>
                    <a:cubicBezTo>
                      <a:pt x="13876" y="4664"/>
                      <a:pt x="14287" y="4731"/>
                      <a:pt x="14586" y="4731"/>
                    </a:cubicBezTo>
                    <a:cubicBezTo>
                      <a:pt x="14730" y="4731"/>
                      <a:pt x="14849" y="4715"/>
                      <a:pt x="14952" y="4715"/>
                    </a:cubicBezTo>
                    <a:cubicBezTo>
                      <a:pt x="15000" y="4715"/>
                      <a:pt x="15045" y="4719"/>
                      <a:pt x="15088" y="4729"/>
                    </a:cubicBezTo>
                    <a:cubicBezTo>
                      <a:pt x="15439" y="4804"/>
                      <a:pt x="14036" y="4804"/>
                      <a:pt x="14637" y="5280"/>
                    </a:cubicBezTo>
                    <a:cubicBezTo>
                      <a:pt x="15214" y="5731"/>
                      <a:pt x="16617" y="6057"/>
                      <a:pt x="16642" y="6433"/>
                    </a:cubicBezTo>
                    <a:cubicBezTo>
                      <a:pt x="16667" y="6834"/>
                      <a:pt x="16467" y="7460"/>
                      <a:pt x="16718" y="7761"/>
                    </a:cubicBezTo>
                    <a:cubicBezTo>
                      <a:pt x="16943" y="8087"/>
                      <a:pt x="17119" y="8513"/>
                      <a:pt x="17419" y="9090"/>
                    </a:cubicBezTo>
                    <a:cubicBezTo>
                      <a:pt x="17679" y="9633"/>
                      <a:pt x="18652" y="10199"/>
                      <a:pt x="18006" y="10199"/>
                    </a:cubicBezTo>
                    <a:cubicBezTo>
                      <a:pt x="17967" y="10199"/>
                      <a:pt x="17922" y="10197"/>
                      <a:pt x="17870" y="10192"/>
                    </a:cubicBezTo>
                    <a:cubicBezTo>
                      <a:pt x="16993" y="10117"/>
                      <a:pt x="16417" y="10067"/>
                      <a:pt x="16793" y="9867"/>
                    </a:cubicBezTo>
                    <a:cubicBezTo>
                      <a:pt x="17117" y="9704"/>
                      <a:pt x="17334" y="9179"/>
                      <a:pt x="16950" y="9179"/>
                    </a:cubicBezTo>
                    <a:cubicBezTo>
                      <a:pt x="16919" y="9179"/>
                      <a:pt x="16883" y="9182"/>
                      <a:pt x="16843" y="9190"/>
                    </a:cubicBezTo>
                    <a:cubicBezTo>
                      <a:pt x="16317" y="9290"/>
                      <a:pt x="14512" y="9315"/>
                      <a:pt x="14312" y="9516"/>
                    </a:cubicBezTo>
                    <a:cubicBezTo>
                      <a:pt x="14111" y="9691"/>
                      <a:pt x="14412" y="10142"/>
                      <a:pt x="14612" y="10994"/>
                    </a:cubicBezTo>
                    <a:cubicBezTo>
                      <a:pt x="14788" y="11846"/>
                      <a:pt x="14738" y="12122"/>
                      <a:pt x="14637" y="13125"/>
                    </a:cubicBezTo>
                    <a:cubicBezTo>
                      <a:pt x="14512" y="14127"/>
                      <a:pt x="14562" y="14077"/>
                      <a:pt x="14813" y="14754"/>
                    </a:cubicBezTo>
                    <a:cubicBezTo>
                      <a:pt x="15016" y="15281"/>
                      <a:pt x="15415" y="15644"/>
                      <a:pt x="15614" y="15644"/>
                    </a:cubicBezTo>
                    <a:cubicBezTo>
                      <a:pt x="15660" y="15644"/>
                      <a:pt x="15696" y="15624"/>
                      <a:pt x="15715" y="15581"/>
                    </a:cubicBezTo>
                    <a:cubicBezTo>
                      <a:pt x="15802" y="15364"/>
                      <a:pt x="15627" y="14700"/>
                      <a:pt x="15932" y="14700"/>
                    </a:cubicBezTo>
                    <a:cubicBezTo>
                      <a:pt x="15980" y="14700"/>
                      <a:pt x="16041" y="14716"/>
                      <a:pt x="16116" y="14754"/>
                    </a:cubicBezTo>
                    <a:cubicBezTo>
                      <a:pt x="16667" y="15029"/>
                      <a:pt x="17018" y="15681"/>
                      <a:pt x="17194" y="15831"/>
                    </a:cubicBezTo>
                    <a:cubicBezTo>
                      <a:pt x="17308" y="15917"/>
                      <a:pt x="17455" y="15995"/>
                      <a:pt x="17574" y="15995"/>
                    </a:cubicBezTo>
                    <a:cubicBezTo>
                      <a:pt x="17664" y="15995"/>
                      <a:pt x="17738" y="15950"/>
                      <a:pt x="17770" y="15831"/>
                    </a:cubicBezTo>
                    <a:cubicBezTo>
                      <a:pt x="17845" y="15556"/>
                      <a:pt x="17269" y="14453"/>
                      <a:pt x="17344" y="14253"/>
                    </a:cubicBezTo>
                    <a:cubicBezTo>
                      <a:pt x="17419" y="14027"/>
                      <a:pt x="17043" y="13726"/>
                      <a:pt x="17043" y="13726"/>
                    </a:cubicBezTo>
                    <a:cubicBezTo>
                      <a:pt x="17043" y="13726"/>
                      <a:pt x="16542" y="13375"/>
                      <a:pt x="16442" y="12949"/>
                    </a:cubicBezTo>
                    <a:cubicBezTo>
                      <a:pt x="16342" y="12498"/>
                      <a:pt x="16417" y="12573"/>
                      <a:pt x="16216" y="12147"/>
                    </a:cubicBezTo>
                    <a:cubicBezTo>
                      <a:pt x="16016" y="11696"/>
                      <a:pt x="15765" y="11195"/>
                      <a:pt x="15991" y="11195"/>
                    </a:cubicBezTo>
                    <a:cubicBezTo>
                      <a:pt x="16191" y="11195"/>
                      <a:pt x="16317" y="11320"/>
                      <a:pt x="16492" y="11947"/>
                    </a:cubicBezTo>
                    <a:cubicBezTo>
                      <a:pt x="16692" y="12573"/>
                      <a:pt x="16843" y="12674"/>
                      <a:pt x="16968" y="12824"/>
                    </a:cubicBezTo>
                    <a:cubicBezTo>
                      <a:pt x="17081" y="12937"/>
                      <a:pt x="17521" y="13132"/>
                      <a:pt x="17790" y="13132"/>
                    </a:cubicBezTo>
                    <a:cubicBezTo>
                      <a:pt x="17819" y="13132"/>
                      <a:pt x="17846" y="13130"/>
                      <a:pt x="17870" y="13125"/>
                    </a:cubicBezTo>
                    <a:cubicBezTo>
                      <a:pt x="18127" y="13078"/>
                      <a:pt x="18123" y="12488"/>
                      <a:pt x="18405" y="12488"/>
                    </a:cubicBezTo>
                    <a:cubicBezTo>
                      <a:pt x="18425" y="12488"/>
                      <a:pt x="18448" y="12491"/>
                      <a:pt x="18472" y="12498"/>
                    </a:cubicBezTo>
                    <a:cubicBezTo>
                      <a:pt x="18848" y="12598"/>
                      <a:pt x="18021" y="12974"/>
                      <a:pt x="18196" y="13300"/>
                    </a:cubicBezTo>
                    <a:cubicBezTo>
                      <a:pt x="18372" y="13651"/>
                      <a:pt x="19124" y="14002"/>
                      <a:pt x="19099" y="14177"/>
                    </a:cubicBezTo>
                    <a:cubicBezTo>
                      <a:pt x="19094" y="14203"/>
                      <a:pt x="19072" y="14212"/>
                      <a:pt x="19039" y="14212"/>
                    </a:cubicBezTo>
                    <a:cubicBezTo>
                      <a:pt x="18928" y="14212"/>
                      <a:pt x="18689" y="14103"/>
                      <a:pt x="18558" y="14103"/>
                    </a:cubicBezTo>
                    <a:cubicBezTo>
                      <a:pt x="18496" y="14103"/>
                      <a:pt x="18458" y="14128"/>
                      <a:pt x="18472" y="14202"/>
                    </a:cubicBezTo>
                    <a:cubicBezTo>
                      <a:pt x="18522" y="14453"/>
                      <a:pt x="18973" y="14979"/>
                      <a:pt x="19099" y="15155"/>
                    </a:cubicBezTo>
                    <a:cubicBezTo>
                      <a:pt x="19214" y="15317"/>
                      <a:pt x="19180" y="15843"/>
                      <a:pt x="18977" y="15843"/>
                    </a:cubicBezTo>
                    <a:cubicBezTo>
                      <a:pt x="18960" y="15843"/>
                      <a:pt x="18942" y="15839"/>
                      <a:pt x="18923" y="15831"/>
                    </a:cubicBezTo>
                    <a:cubicBezTo>
                      <a:pt x="18732" y="15762"/>
                      <a:pt x="18673" y="15462"/>
                      <a:pt x="18596" y="15462"/>
                    </a:cubicBezTo>
                    <a:cubicBezTo>
                      <a:pt x="18563" y="15462"/>
                      <a:pt x="18526" y="15520"/>
                      <a:pt x="18472" y="15681"/>
                    </a:cubicBezTo>
                    <a:cubicBezTo>
                      <a:pt x="18297" y="16182"/>
                      <a:pt x="18397" y="16408"/>
                      <a:pt x="18121" y="16533"/>
                    </a:cubicBezTo>
                    <a:cubicBezTo>
                      <a:pt x="17971" y="16596"/>
                      <a:pt x="17958" y="16596"/>
                      <a:pt x="17952" y="16596"/>
                    </a:cubicBezTo>
                    <a:cubicBezTo>
                      <a:pt x="17946" y="16596"/>
                      <a:pt x="17946" y="16596"/>
                      <a:pt x="17820" y="16659"/>
                    </a:cubicBezTo>
                    <a:cubicBezTo>
                      <a:pt x="17687" y="16733"/>
                      <a:pt x="17500" y="16825"/>
                      <a:pt x="17334" y="16825"/>
                    </a:cubicBezTo>
                    <a:cubicBezTo>
                      <a:pt x="17220" y="16825"/>
                      <a:pt x="17115" y="16781"/>
                      <a:pt x="17043" y="16659"/>
                    </a:cubicBezTo>
                    <a:cubicBezTo>
                      <a:pt x="16868" y="16383"/>
                      <a:pt x="17043" y="16258"/>
                      <a:pt x="16818" y="15982"/>
                    </a:cubicBezTo>
                    <a:cubicBezTo>
                      <a:pt x="16629" y="15794"/>
                      <a:pt x="16455" y="15492"/>
                      <a:pt x="16370" y="15492"/>
                    </a:cubicBezTo>
                    <a:cubicBezTo>
                      <a:pt x="16341" y="15492"/>
                      <a:pt x="16323" y="15525"/>
                      <a:pt x="16317" y="15606"/>
                    </a:cubicBezTo>
                    <a:cubicBezTo>
                      <a:pt x="16291" y="15907"/>
                      <a:pt x="16291" y="16032"/>
                      <a:pt x="16517" y="16358"/>
                    </a:cubicBezTo>
                    <a:cubicBezTo>
                      <a:pt x="16768" y="16659"/>
                      <a:pt x="17043" y="16834"/>
                      <a:pt x="16993" y="17110"/>
                    </a:cubicBezTo>
                    <a:cubicBezTo>
                      <a:pt x="16943" y="17360"/>
                      <a:pt x="16442" y="17385"/>
                      <a:pt x="16367" y="17962"/>
                    </a:cubicBezTo>
                    <a:cubicBezTo>
                      <a:pt x="16291" y="18538"/>
                      <a:pt x="16467" y="18513"/>
                      <a:pt x="16266" y="18789"/>
                    </a:cubicBezTo>
                    <a:cubicBezTo>
                      <a:pt x="16066" y="19090"/>
                      <a:pt x="16066" y="19090"/>
                      <a:pt x="16066" y="19340"/>
                    </a:cubicBezTo>
                    <a:cubicBezTo>
                      <a:pt x="16066" y="19591"/>
                      <a:pt x="15916" y="19892"/>
                      <a:pt x="15765" y="20017"/>
                    </a:cubicBezTo>
                    <a:cubicBezTo>
                      <a:pt x="15751" y="20029"/>
                      <a:pt x="15733" y="20033"/>
                      <a:pt x="15714" y="20033"/>
                    </a:cubicBezTo>
                    <a:cubicBezTo>
                      <a:pt x="15616" y="20033"/>
                      <a:pt x="15470" y="19903"/>
                      <a:pt x="15408" y="19903"/>
                    </a:cubicBezTo>
                    <a:cubicBezTo>
                      <a:pt x="15379" y="19903"/>
                      <a:pt x="15368" y="19932"/>
                      <a:pt x="15389" y="20017"/>
                    </a:cubicBezTo>
                    <a:cubicBezTo>
                      <a:pt x="15464" y="20293"/>
                      <a:pt x="15690" y="20418"/>
                      <a:pt x="15439" y="20493"/>
                    </a:cubicBezTo>
                    <a:cubicBezTo>
                      <a:pt x="15164" y="20568"/>
                      <a:pt x="14562" y="20568"/>
                      <a:pt x="14713" y="20719"/>
                    </a:cubicBezTo>
                    <a:cubicBezTo>
                      <a:pt x="14863" y="20869"/>
                      <a:pt x="15264" y="20994"/>
                      <a:pt x="15464" y="20994"/>
                    </a:cubicBezTo>
                    <a:cubicBezTo>
                      <a:pt x="15665" y="20994"/>
                      <a:pt x="15941" y="21395"/>
                      <a:pt x="16091" y="21621"/>
                    </a:cubicBezTo>
                    <a:cubicBezTo>
                      <a:pt x="16241" y="21872"/>
                      <a:pt x="16342" y="22373"/>
                      <a:pt x="16291" y="22573"/>
                    </a:cubicBezTo>
                    <a:cubicBezTo>
                      <a:pt x="16241" y="22749"/>
                      <a:pt x="15088" y="23050"/>
                      <a:pt x="14738" y="23175"/>
                    </a:cubicBezTo>
                    <a:cubicBezTo>
                      <a:pt x="14362" y="23275"/>
                      <a:pt x="14161" y="23275"/>
                      <a:pt x="14136" y="23451"/>
                    </a:cubicBezTo>
                    <a:cubicBezTo>
                      <a:pt x="14111" y="23626"/>
                      <a:pt x="14186" y="24052"/>
                      <a:pt x="14387" y="24478"/>
                    </a:cubicBezTo>
                    <a:cubicBezTo>
                      <a:pt x="14612" y="24879"/>
                      <a:pt x="14236" y="25130"/>
                      <a:pt x="14362" y="25380"/>
                    </a:cubicBezTo>
                    <a:cubicBezTo>
                      <a:pt x="14487" y="25631"/>
                      <a:pt x="14788" y="25882"/>
                      <a:pt x="14687" y="26107"/>
                    </a:cubicBezTo>
                    <a:cubicBezTo>
                      <a:pt x="14655" y="26181"/>
                      <a:pt x="14675" y="26201"/>
                      <a:pt x="14734" y="26201"/>
                    </a:cubicBezTo>
                    <a:cubicBezTo>
                      <a:pt x="14805" y="26201"/>
                      <a:pt x="14934" y="26170"/>
                      <a:pt x="15090" y="26170"/>
                    </a:cubicBezTo>
                    <a:cubicBezTo>
                      <a:pt x="15197" y="26170"/>
                      <a:pt x="15316" y="26185"/>
                      <a:pt x="15439" y="26233"/>
                    </a:cubicBezTo>
                    <a:cubicBezTo>
                      <a:pt x="15780" y="26373"/>
                      <a:pt x="15752" y="26641"/>
                      <a:pt x="15919" y="26641"/>
                    </a:cubicBezTo>
                    <a:cubicBezTo>
                      <a:pt x="15961" y="26641"/>
                      <a:pt x="16015" y="26624"/>
                      <a:pt x="16091" y="26583"/>
                    </a:cubicBezTo>
                    <a:cubicBezTo>
                      <a:pt x="16442" y="26358"/>
                      <a:pt x="16166" y="26157"/>
                      <a:pt x="16467" y="26082"/>
                    </a:cubicBezTo>
                    <a:cubicBezTo>
                      <a:pt x="16537" y="26066"/>
                      <a:pt x="16607" y="26061"/>
                      <a:pt x="16673" y="26061"/>
                    </a:cubicBezTo>
                    <a:cubicBezTo>
                      <a:pt x="16763" y="26061"/>
                      <a:pt x="16846" y="26070"/>
                      <a:pt x="16918" y="26070"/>
                    </a:cubicBezTo>
                    <a:cubicBezTo>
                      <a:pt x="17043" y="26070"/>
                      <a:pt x="17131" y="26045"/>
                      <a:pt x="17144" y="25907"/>
                    </a:cubicBezTo>
                    <a:cubicBezTo>
                      <a:pt x="17169" y="25606"/>
                      <a:pt x="17620" y="24829"/>
                      <a:pt x="17570" y="24754"/>
                    </a:cubicBezTo>
                    <a:cubicBezTo>
                      <a:pt x="17520" y="24679"/>
                      <a:pt x="17144" y="24679"/>
                      <a:pt x="17344" y="24328"/>
                    </a:cubicBezTo>
                    <a:cubicBezTo>
                      <a:pt x="17520" y="24002"/>
                      <a:pt x="17971" y="23050"/>
                      <a:pt x="17971" y="22924"/>
                    </a:cubicBezTo>
                    <a:cubicBezTo>
                      <a:pt x="17971" y="22799"/>
                      <a:pt x="17494" y="22273"/>
                      <a:pt x="17971" y="22222"/>
                    </a:cubicBezTo>
                    <a:cubicBezTo>
                      <a:pt x="18043" y="22214"/>
                      <a:pt x="18103" y="22212"/>
                      <a:pt x="18154" y="22212"/>
                    </a:cubicBezTo>
                    <a:cubicBezTo>
                      <a:pt x="18282" y="22212"/>
                      <a:pt x="18350" y="22230"/>
                      <a:pt x="18402" y="22230"/>
                    </a:cubicBezTo>
                    <a:cubicBezTo>
                      <a:pt x="18458" y="22230"/>
                      <a:pt x="18496" y="22209"/>
                      <a:pt x="18572" y="22122"/>
                    </a:cubicBezTo>
                    <a:cubicBezTo>
                      <a:pt x="18760" y="21934"/>
                      <a:pt x="18816" y="21108"/>
                      <a:pt x="19193" y="21108"/>
                    </a:cubicBezTo>
                    <a:cubicBezTo>
                      <a:pt x="19219" y="21108"/>
                      <a:pt x="19246" y="21112"/>
                      <a:pt x="19274" y="21120"/>
                    </a:cubicBezTo>
                    <a:cubicBezTo>
                      <a:pt x="19750" y="21220"/>
                      <a:pt x="20001" y="21596"/>
                      <a:pt x="20452" y="21646"/>
                    </a:cubicBezTo>
                    <a:cubicBezTo>
                      <a:pt x="20903" y="21721"/>
                      <a:pt x="21605" y="21847"/>
                      <a:pt x="21805" y="22172"/>
                    </a:cubicBezTo>
                    <a:cubicBezTo>
                      <a:pt x="22006" y="22523"/>
                      <a:pt x="21630" y="23150"/>
                      <a:pt x="21630" y="23150"/>
                    </a:cubicBezTo>
                    <a:cubicBezTo>
                      <a:pt x="21630" y="23150"/>
                      <a:pt x="21204" y="23325"/>
                      <a:pt x="21329" y="23425"/>
                    </a:cubicBezTo>
                    <a:cubicBezTo>
                      <a:pt x="21435" y="23496"/>
                      <a:pt x="21805" y="23567"/>
                      <a:pt x="22012" y="23567"/>
                    </a:cubicBezTo>
                    <a:cubicBezTo>
                      <a:pt x="22098" y="23567"/>
                      <a:pt x="22156" y="23555"/>
                      <a:pt x="22156" y="23526"/>
                    </a:cubicBezTo>
                    <a:cubicBezTo>
                      <a:pt x="22156" y="23425"/>
                      <a:pt x="21755" y="23275"/>
                      <a:pt x="21931" y="23075"/>
                    </a:cubicBezTo>
                    <a:cubicBezTo>
                      <a:pt x="22131" y="22899"/>
                      <a:pt x="22231" y="22298"/>
                      <a:pt x="22156" y="22172"/>
                    </a:cubicBezTo>
                    <a:cubicBezTo>
                      <a:pt x="22081" y="22047"/>
                      <a:pt x="21605" y="21897"/>
                      <a:pt x="21855" y="21796"/>
                    </a:cubicBezTo>
                    <a:cubicBezTo>
                      <a:pt x="22131" y="21696"/>
                      <a:pt x="22432" y="21847"/>
                      <a:pt x="22357" y="21621"/>
                    </a:cubicBezTo>
                    <a:cubicBezTo>
                      <a:pt x="22281" y="21420"/>
                      <a:pt x="21730" y="21270"/>
                      <a:pt x="21479" y="21245"/>
                    </a:cubicBezTo>
                    <a:cubicBezTo>
                      <a:pt x="21204" y="21220"/>
                      <a:pt x="20803" y="21195"/>
                      <a:pt x="20552" y="21045"/>
                    </a:cubicBezTo>
                    <a:cubicBezTo>
                      <a:pt x="20327" y="20869"/>
                      <a:pt x="20051" y="20769"/>
                      <a:pt x="19976" y="20593"/>
                    </a:cubicBezTo>
                    <a:cubicBezTo>
                      <a:pt x="19929" y="20431"/>
                      <a:pt x="19581" y="20009"/>
                      <a:pt x="19811" y="20009"/>
                    </a:cubicBezTo>
                    <a:cubicBezTo>
                      <a:pt x="19829" y="20009"/>
                      <a:pt x="19850" y="20012"/>
                      <a:pt x="19875" y="20017"/>
                    </a:cubicBezTo>
                    <a:cubicBezTo>
                      <a:pt x="20251" y="20067"/>
                      <a:pt x="20527" y="20393"/>
                      <a:pt x="20878" y="20418"/>
                    </a:cubicBezTo>
                    <a:cubicBezTo>
                      <a:pt x="21204" y="20443"/>
                      <a:pt x="22382" y="20644"/>
                      <a:pt x="22357" y="20769"/>
                    </a:cubicBezTo>
                    <a:cubicBezTo>
                      <a:pt x="22357" y="20894"/>
                      <a:pt x="22206" y="21070"/>
                      <a:pt x="22582" y="21270"/>
                    </a:cubicBezTo>
                    <a:cubicBezTo>
                      <a:pt x="22983" y="21471"/>
                      <a:pt x="23309" y="21721"/>
                      <a:pt x="23409" y="21922"/>
                    </a:cubicBezTo>
                    <a:cubicBezTo>
                      <a:pt x="23500" y="22067"/>
                      <a:pt x="23618" y="22331"/>
                      <a:pt x="23713" y="22331"/>
                    </a:cubicBezTo>
                    <a:cubicBezTo>
                      <a:pt x="23750" y="22331"/>
                      <a:pt x="23783" y="22294"/>
                      <a:pt x="23810" y="22197"/>
                    </a:cubicBezTo>
                    <a:cubicBezTo>
                      <a:pt x="23911" y="21872"/>
                      <a:pt x="23835" y="21521"/>
                      <a:pt x="23860" y="21320"/>
                    </a:cubicBezTo>
                    <a:cubicBezTo>
                      <a:pt x="23886" y="21120"/>
                      <a:pt x="22858" y="20869"/>
                      <a:pt x="23134" y="20719"/>
                    </a:cubicBezTo>
                    <a:cubicBezTo>
                      <a:pt x="23409" y="20568"/>
                      <a:pt x="23535" y="20568"/>
                      <a:pt x="23510" y="20393"/>
                    </a:cubicBezTo>
                    <a:cubicBezTo>
                      <a:pt x="23491" y="20242"/>
                      <a:pt x="23415" y="19878"/>
                      <a:pt x="23560" y="19878"/>
                    </a:cubicBezTo>
                    <a:cubicBezTo>
                      <a:pt x="23608" y="19878"/>
                      <a:pt x="23680" y="19918"/>
                      <a:pt x="23785" y="20017"/>
                    </a:cubicBezTo>
                    <a:cubicBezTo>
                      <a:pt x="24211" y="20393"/>
                      <a:pt x="24462" y="21070"/>
                      <a:pt x="24863" y="21070"/>
                    </a:cubicBezTo>
                    <a:cubicBezTo>
                      <a:pt x="25239" y="21070"/>
                      <a:pt x="25189" y="20994"/>
                      <a:pt x="25264" y="20744"/>
                    </a:cubicBezTo>
                    <a:cubicBezTo>
                      <a:pt x="25339" y="20493"/>
                      <a:pt x="25339" y="20443"/>
                      <a:pt x="25665" y="20418"/>
                    </a:cubicBezTo>
                    <a:cubicBezTo>
                      <a:pt x="25927" y="20396"/>
                      <a:pt x="25847" y="19635"/>
                      <a:pt x="25987" y="19635"/>
                    </a:cubicBezTo>
                    <a:cubicBezTo>
                      <a:pt x="26007" y="19635"/>
                      <a:pt x="26033" y="19652"/>
                      <a:pt x="26066" y="19691"/>
                    </a:cubicBezTo>
                    <a:cubicBezTo>
                      <a:pt x="26342" y="19967"/>
                      <a:pt x="26868" y="21395"/>
                      <a:pt x="26918" y="21821"/>
                    </a:cubicBezTo>
                    <a:cubicBezTo>
                      <a:pt x="26943" y="22222"/>
                      <a:pt x="26417" y="22298"/>
                      <a:pt x="26292" y="22623"/>
                    </a:cubicBezTo>
                    <a:cubicBezTo>
                      <a:pt x="26141" y="22924"/>
                      <a:pt x="26041" y="23476"/>
                      <a:pt x="25414" y="23526"/>
                    </a:cubicBezTo>
                    <a:cubicBezTo>
                      <a:pt x="24788" y="23576"/>
                      <a:pt x="24562" y="23526"/>
                      <a:pt x="24387" y="23952"/>
                    </a:cubicBezTo>
                    <a:cubicBezTo>
                      <a:pt x="24211" y="24353"/>
                      <a:pt x="24512" y="24603"/>
                      <a:pt x="24362" y="25055"/>
                    </a:cubicBezTo>
                    <a:cubicBezTo>
                      <a:pt x="24249" y="25393"/>
                      <a:pt x="24221" y="25562"/>
                      <a:pt x="24023" y="25562"/>
                    </a:cubicBezTo>
                    <a:cubicBezTo>
                      <a:pt x="23958" y="25562"/>
                      <a:pt x="23873" y="25543"/>
                      <a:pt x="23760" y="25506"/>
                    </a:cubicBezTo>
                    <a:cubicBezTo>
                      <a:pt x="23674" y="25477"/>
                      <a:pt x="23593" y="25467"/>
                      <a:pt x="23519" y="25467"/>
                    </a:cubicBezTo>
                    <a:cubicBezTo>
                      <a:pt x="23321" y="25467"/>
                      <a:pt x="23167" y="25540"/>
                      <a:pt x="23070" y="25540"/>
                    </a:cubicBezTo>
                    <a:cubicBezTo>
                      <a:pt x="23011" y="25540"/>
                      <a:pt x="22973" y="25514"/>
                      <a:pt x="22958" y="25431"/>
                    </a:cubicBezTo>
                    <a:cubicBezTo>
                      <a:pt x="22950" y="25386"/>
                      <a:pt x="22926" y="25368"/>
                      <a:pt x="22891" y="25368"/>
                    </a:cubicBezTo>
                    <a:cubicBezTo>
                      <a:pt x="22720" y="25368"/>
                      <a:pt x="22277" y="25791"/>
                      <a:pt x="21978" y="25791"/>
                    </a:cubicBezTo>
                    <a:cubicBezTo>
                      <a:pt x="21953" y="25791"/>
                      <a:pt x="21928" y="25788"/>
                      <a:pt x="21906" y="25781"/>
                    </a:cubicBezTo>
                    <a:cubicBezTo>
                      <a:pt x="21580" y="25706"/>
                      <a:pt x="21730" y="25581"/>
                      <a:pt x="21454" y="25506"/>
                    </a:cubicBezTo>
                    <a:cubicBezTo>
                      <a:pt x="21154" y="25431"/>
                      <a:pt x="21354" y="25330"/>
                      <a:pt x="21304" y="25055"/>
                    </a:cubicBezTo>
                    <a:cubicBezTo>
                      <a:pt x="21254" y="24779"/>
                      <a:pt x="20853" y="24428"/>
                      <a:pt x="20978" y="24328"/>
                    </a:cubicBezTo>
                    <a:cubicBezTo>
                      <a:pt x="21074" y="24251"/>
                      <a:pt x="20993" y="24070"/>
                      <a:pt x="20860" y="24070"/>
                    </a:cubicBezTo>
                    <a:cubicBezTo>
                      <a:pt x="20819" y="24070"/>
                      <a:pt x="20774" y="24087"/>
                      <a:pt x="20728" y="24127"/>
                    </a:cubicBezTo>
                    <a:cubicBezTo>
                      <a:pt x="20502" y="24303"/>
                      <a:pt x="20778" y="24353"/>
                      <a:pt x="20276" y="24603"/>
                    </a:cubicBezTo>
                    <a:cubicBezTo>
                      <a:pt x="19775" y="24829"/>
                      <a:pt x="19500" y="24829"/>
                      <a:pt x="19224" y="25055"/>
                    </a:cubicBezTo>
                    <a:cubicBezTo>
                      <a:pt x="18973" y="25280"/>
                      <a:pt x="19149" y="25305"/>
                      <a:pt x="18723" y="25456"/>
                    </a:cubicBezTo>
                    <a:cubicBezTo>
                      <a:pt x="18271" y="25606"/>
                      <a:pt x="18071" y="25481"/>
                      <a:pt x="18071" y="25731"/>
                    </a:cubicBezTo>
                    <a:cubicBezTo>
                      <a:pt x="18071" y="26007"/>
                      <a:pt x="17845" y="26182"/>
                      <a:pt x="17494" y="26408"/>
                    </a:cubicBezTo>
                    <a:cubicBezTo>
                      <a:pt x="17119" y="26659"/>
                      <a:pt x="17294" y="26759"/>
                      <a:pt x="16943" y="26834"/>
                    </a:cubicBezTo>
                    <a:cubicBezTo>
                      <a:pt x="16851" y="26855"/>
                      <a:pt x="16761" y="26863"/>
                      <a:pt x="16675" y="26863"/>
                    </a:cubicBezTo>
                    <a:cubicBezTo>
                      <a:pt x="16494" y="26863"/>
                      <a:pt x="16335" y="26830"/>
                      <a:pt x="16224" y="26830"/>
                    </a:cubicBezTo>
                    <a:cubicBezTo>
                      <a:pt x="16203" y="26830"/>
                      <a:pt x="16184" y="26831"/>
                      <a:pt x="16166" y="26834"/>
                    </a:cubicBezTo>
                    <a:cubicBezTo>
                      <a:pt x="16016" y="26859"/>
                      <a:pt x="15640" y="26859"/>
                      <a:pt x="15665" y="27110"/>
                    </a:cubicBezTo>
                    <a:cubicBezTo>
                      <a:pt x="15690" y="27385"/>
                      <a:pt x="15615" y="27987"/>
                      <a:pt x="15389" y="28137"/>
                    </a:cubicBezTo>
                    <a:cubicBezTo>
                      <a:pt x="15139" y="28288"/>
                      <a:pt x="15063" y="28137"/>
                      <a:pt x="14963" y="28664"/>
                    </a:cubicBezTo>
                    <a:cubicBezTo>
                      <a:pt x="14863" y="29165"/>
                      <a:pt x="15013" y="29115"/>
                      <a:pt x="15038" y="29516"/>
                    </a:cubicBezTo>
                    <a:cubicBezTo>
                      <a:pt x="15063" y="29917"/>
                      <a:pt x="14838" y="30493"/>
                      <a:pt x="14412" y="30744"/>
                    </a:cubicBezTo>
                    <a:cubicBezTo>
                      <a:pt x="14299" y="30807"/>
                      <a:pt x="14194" y="30823"/>
                      <a:pt x="14101" y="30823"/>
                    </a:cubicBezTo>
                    <a:cubicBezTo>
                      <a:pt x="14010" y="30823"/>
                      <a:pt x="13930" y="30808"/>
                      <a:pt x="13867" y="30808"/>
                    </a:cubicBezTo>
                    <a:cubicBezTo>
                      <a:pt x="13768" y="30808"/>
                      <a:pt x="13710" y="30846"/>
                      <a:pt x="13710" y="31045"/>
                    </a:cubicBezTo>
                    <a:cubicBezTo>
                      <a:pt x="13685" y="31496"/>
                      <a:pt x="13484" y="31671"/>
                      <a:pt x="13334" y="31897"/>
                    </a:cubicBezTo>
                    <a:cubicBezTo>
                      <a:pt x="13184" y="32147"/>
                      <a:pt x="13134" y="32172"/>
                      <a:pt x="13209" y="32624"/>
                    </a:cubicBezTo>
                    <a:cubicBezTo>
                      <a:pt x="13259" y="33100"/>
                      <a:pt x="12607" y="33175"/>
                      <a:pt x="12507" y="33676"/>
                    </a:cubicBezTo>
                    <a:cubicBezTo>
                      <a:pt x="12382" y="34177"/>
                      <a:pt x="12256" y="34202"/>
                      <a:pt x="12407" y="34503"/>
                    </a:cubicBezTo>
                    <a:cubicBezTo>
                      <a:pt x="12582" y="34829"/>
                      <a:pt x="12833" y="35005"/>
                      <a:pt x="12733" y="35581"/>
                    </a:cubicBezTo>
                    <a:cubicBezTo>
                      <a:pt x="12632" y="36157"/>
                      <a:pt x="12432" y="36383"/>
                      <a:pt x="12357" y="36684"/>
                    </a:cubicBezTo>
                    <a:cubicBezTo>
                      <a:pt x="12281" y="37010"/>
                      <a:pt x="12607" y="37385"/>
                      <a:pt x="12632" y="37786"/>
                    </a:cubicBezTo>
                    <a:cubicBezTo>
                      <a:pt x="12657" y="38162"/>
                      <a:pt x="13109" y="38162"/>
                      <a:pt x="13384" y="38488"/>
                    </a:cubicBezTo>
                    <a:cubicBezTo>
                      <a:pt x="13635" y="38814"/>
                      <a:pt x="14061" y="38764"/>
                      <a:pt x="14186" y="39090"/>
                    </a:cubicBezTo>
                    <a:cubicBezTo>
                      <a:pt x="14312" y="39390"/>
                      <a:pt x="14662" y="39365"/>
                      <a:pt x="14963" y="39566"/>
                    </a:cubicBezTo>
                    <a:cubicBezTo>
                      <a:pt x="15234" y="39712"/>
                      <a:pt x="15332" y="39978"/>
                      <a:pt x="15831" y="39978"/>
                    </a:cubicBezTo>
                    <a:cubicBezTo>
                      <a:pt x="15933" y="39978"/>
                      <a:pt x="16051" y="39967"/>
                      <a:pt x="16191" y="39942"/>
                    </a:cubicBezTo>
                    <a:cubicBezTo>
                      <a:pt x="17018" y="39792"/>
                      <a:pt x="16968" y="39441"/>
                      <a:pt x="17595" y="39340"/>
                    </a:cubicBezTo>
                    <a:cubicBezTo>
                      <a:pt x="18221" y="39240"/>
                      <a:pt x="18221" y="39090"/>
                      <a:pt x="18998" y="38814"/>
                    </a:cubicBezTo>
                    <a:cubicBezTo>
                      <a:pt x="19775" y="38563"/>
                      <a:pt x="19926" y="37912"/>
                      <a:pt x="20477" y="37736"/>
                    </a:cubicBezTo>
                    <a:cubicBezTo>
                      <a:pt x="20856" y="37616"/>
                      <a:pt x="21045" y="37519"/>
                      <a:pt x="21225" y="37519"/>
                    </a:cubicBezTo>
                    <a:cubicBezTo>
                      <a:pt x="21306" y="37519"/>
                      <a:pt x="21385" y="37539"/>
                      <a:pt x="21479" y="37586"/>
                    </a:cubicBezTo>
                    <a:cubicBezTo>
                      <a:pt x="21697" y="37685"/>
                      <a:pt x="21274" y="38018"/>
                      <a:pt x="21383" y="38018"/>
                    </a:cubicBezTo>
                    <a:cubicBezTo>
                      <a:pt x="21412" y="38018"/>
                      <a:pt x="21478" y="37995"/>
                      <a:pt x="21605" y="37937"/>
                    </a:cubicBezTo>
                    <a:cubicBezTo>
                      <a:pt x="22175" y="37699"/>
                      <a:pt x="22227" y="37281"/>
                      <a:pt x="22637" y="37281"/>
                    </a:cubicBezTo>
                    <a:cubicBezTo>
                      <a:pt x="22659" y="37281"/>
                      <a:pt x="22683" y="37283"/>
                      <a:pt x="22708" y="37285"/>
                    </a:cubicBezTo>
                    <a:cubicBezTo>
                      <a:pt x="23209" y="37335"/>
                      <a:pt x="22983" y="37411"/>
                      <a:pt x="22883" y="37912"/>
                    </a:cubicBezTo>
                    <a:cubicBezTo>
                      <a:pt x="22783" y="38413"/>
                      <a:pt x="22231" y="39065"/>
                      <a:pt x="22407" y="39190"/>
                    </a:cubicBezTo>
                    <a:cubicBezTo>
                      <a:pt x="22582" y="39315"/>
                      <a:pt x="23209" y="39390"/>
                      <a:pt x="23359" y="39691"/>
                    </a:cubicBezTo>
                    <a:cubicBezTo>
                      <a:pt x="23535" y="39967"/>
                      <a:pt x="23008" y="40117"/>
                      <a:pt x="23184" y="40468"/>
                    </a:cubicBezTo>
                    <a:cubicBezTo>
                      <a:pt x="23359" y="40794"/>
                      <a:pt x="23535" y="40819"/>
                      <a:pt x="23259" y="40995"/>
                    </a:cubicBezTo>
                    <a:cubicBezTo>
                      <a:pt x="23008" y="41145"/>
                      <a:pt x="22307" y="42348"/>
                      <a:pt x="22081" y="42674"/>
                    </a:cubicBezTo>
                    <a:cubicBezTo>
                      <a:pt x="21830" y="43000"/>
                      <a:pt x="21880" y="43350"/>
                      <a:pt x="22307" y="43426"/>
                    </a:cubicBezTo>
                    <a:cubicBezTo>
                      <a:pt x="22308" y="43426"/>
                      <a:pt x="22310" y="43426"/>
                      <a:pt x="22311" y="43426"/>
                    </a:cubicBezTo>
                    <a:cubicBezTo>
                      <a:pt x="22759" y="43426"/>
                      <a:pt x="29878" y="33165"/>
                      <a:pt x="30502" y="30518"/>
                    </a:cubicBezTo>
                    <a:cubicBezTo>
                      <a:pt x="31129" y="27862"/>
                      <a:pt x="30753" y="24654"/>
                      <a:pt x="30753" y="24528"/>
                    </a:cubicBezTo>
                    <a:cubicBezTo>
                      <a:pt x="30753" y="24468"/>
                      <a:pt x="30700" y="24415"/>
                      <a:pt x="30628" y="24415"/>
                    </a:cubicBezTo>
                    <a:cubicBezTo>
                      <a:pt x="30523" y="24415"/>
                      <a:pt x="30376" y="24530"/>
                      <a:pt x="30302" y="24904"/>
                    </a:cubicBezTo>
                    <a:cubicBezTo>
                      <a:pt x="30165" y="25474"/>
                      <a:pt x="30464" y="26231"/>
                      <a:pt x="30047" y="26231"/>
                    </a:cubicBezTo>
                    <a:cubicBezTo>
                      <a:pt x="30006" y="26231"/>
                      <a:pt x="29957" y="26223"/>
                      <a:pt x="29901" y="26207"/>
                    </a:cubicBezTo>
                    <a:cubicBezTo>
                      <a:pt x="29274" y="26032"/>
                      <a:pt x="28998" y="25481"/>
                      <a:pt x="28748" y="25180"/>
                    </a:cubicBezTo>
                    <a:cubicBezTo>
                      <a:pt x="28522" y="24854"/>
                      <a:pt x="28497" y="24854"/>
                      <a:pt x="28146" y="24478"/>
                    </a:cubicBezTo>
                    <a:cubicBezTo>
                      <a:pt x="27820" y="24077"/>
                      <a:pt x="27043" y="23350"/>
                      <a:pt x="27244" y="23150"/>
                    </a:cubicBezTo>
                    <a:cubicBezTo>
                      <a:pt x="27364" y="23014"/>
                      <a:pt x="27376" y="22906"/>
                      <a:pt x="27475" y="22906"/>
                    </a:cubicBezTo>
                    <a:cubicBezTo>
                      <a:pt x="27541" y="22906"/>
                      <a:pt x="27645" y="22954"/>
                      <a:pt x="27845" y="23075"/>
                    </a:cubicBezTo>
                    <a:cubicBezTo>
                      <a:pt x="28347" y="23400"/>
                      <a:pt x="29149" y="23977"/>
                      <a:pt x="29199" y="24278"/>
                    </a:cubicBezTo>
                    <a:cubicBezTo>
                      <a:pt x="29244" y="24573"/>
                      <a:pt x="29454" y="25565"/>
                      <a:pt x="29772" y="25565"/>
                    </a:cubicBezTo>
                    <a:cubicBezTo>
                      <a:pt x="29805" y="25565"/>
                      <a:pt x="29840" y="25555"/>
                      <a:pt x="29876" y="25531"/>
                    </a:cubicBezTo>
                    <a:cubicBezTo>
                      <a:pt x="30251" y="25305"/>
                      <a:pt x="30076" y="23400"/>
                      <a:pt x="30026" y="22924"/>
                    </a:cubicBezTo>
                    <a:cubicBezTo>
                      <a:pt x="29976" y="22473"/>
                      <a:pt x="30076" y="20293"/>
                      <a:pt x="29951" y="19766"/>
                    </a:cubicBezTo>
                    <a:cubicBezTo>
                      <a:pt x="29825" y="19215"/>
                      <a:pt x="29550" y="18664"/>
                      <a:pt x="29399" y="18639"/>
                    </a:cubicBezTo>
                    <a:cubicBezTo>
                      <a:pt x="29390" y="18637"/>
                      <a:pt x="29381" y="18636"/>
                      <a:pt x="29372" y="18636"/>
                    </a:cubicBezTo>
                    <a:cubicBezTo>
                      <a:pt x="29240" y="18636"/>
                      <a:pt x="29178" y="18815"/>
                      <a:pt x="29249" y="19215"/>
                    </a:cubicBezTo>
                    <a:cubicBezTo>
                      <a:pt x="29309" y="19536"/>
                      <a:pt x="29546" y="20145"/>
                      <a:pt x="29433" y="20145"/>
                    </a:cubicBezTo>
                    <a:cubicBezTo>
                      <a:pt x="29404" y="20145"/>
                      <a:pt x="29354" y="20107"/>
                      <a:pt x="29274" y="20017"/>
                    </a:cubicBezTo>
                    <a:cubicBezTo>
                      <a:pt x="28873" y="19541"/>
                      <a:pt x="28221" y="18889"/>
                      <a:pt x="28472" y="18839"/>
                    </a:cubicBezTo>
                    <a:cubicBezTo>
                      <a:pt x="28482" y="18837"/>
                      <a:pt x="28492" y="18836"/>
                      <a:pt x="28501" y="18836"/>
                    </a:cubicBezTo>
                    <a:cubicBezTo>
                      <a:pt x="28637" y="18836"/>
                      <a:pt x="28713" y="19051"/>
                      <a:pt x="28764" y="19051"/>
                    </a:cubicBezTo>
                    <a:cubicBezTo>
                      <a:pt x="28789" y="19051"/>
                      <a:pt x="28807" y="18998"/>
                      <a:pt x="28823" y="18839"/>
                    </a:cubicBezTo>
                    <a:cubicBezTo>
                      <a:pt x="28867" y="18422"/>
                      <a:pt x="28757" y="17985"/>
                      <a:pt x="28932" y="17985"/>
                    </a:cubicBezTo>
                    <a:cubicBezTo>
                      <a:pt x="28956" y="17985"/>
                      <a:pt x="28986" y="17993"/>
                      <a:pt x="29023" y="18012"/>
                    </a:cubicBezTo>
                    <a:cubicBezTo>
                      <a:pt x="29030" y="18016"/>
                      <a:pt x="29036" y="18018"/>
                      <a:pt x="29042" y="18018"/>
                    </a:cubicBezTo>
                    <a:cubicBezTo>
                      <a:pt x="29257" y="18018"/>
                      <a:pt x="28446" y="15216"/>
                      <a:pt x="28422" y="14679"/>
                    </a:cubicBezTo>
                    <a:cubicBezTo>
                      <a:pt x="28397" y="14127"/>
                      <a:pt x="25515" y="6383"/>
                      <a:pt x="15690" y="2197"/>
                    </a:cubicBezTo>
                    <a:cubicBezTo>
                      <a:pt x="11707" y="505"/>
                      <a:pt x="8974" y="1"/>
                      <a:pt x="7132" y="1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7" name="Google Shape;7629;p110">
                <a:extLst>
                  <a:ext uri="{FF2B5EF4-FFF2-40B4-BE49-F238E27FC236}">
                    <a16:creationId xmlns:a16="http://schemas.microsoft.com/office/drawing/2014/main" id="{7455E6E3-2AFB-4057-B723-6AAD92188793}"/>
                  </a:ext>
                </a:extLst>
              </p:cNvPr>
              <p:cNvSpPr/>
              <p:nvPr/>
            </p:nvSpPr>
            <p:spPr>
              <a:xfrm>
                <a:off x="4814075" y="2053950"/>
                <a:ext cx="71450" cy="1022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091" extrusionOk="0">
                    <a:moveTo>
                      <a:pt x="477" y="1582"/>
                    </a:moveTo>
                    <a:cubicBezTo>
                      <a:pt x="473" y="1600"/>
                      <a:pt x="472" y="1611"/>
                      <a:pt x="473" y="1611"/>
                    </a:cubicBezTo>
                    <a:cubicBezTo>
                      <a:pt x="473" y="1611"/>
                      <a:pt x="474" y="1609"/>
                      <a:pt x="476" y="1603"/>
                    </a:cubicBezTo>
                    <a:cubicBezTo>
                      <a:pt x="478" y="1597"/>
                      <a:pt x="478" y="1590"/>
                      <a:pt x="477" y="1582"/>
                    </a:cubicBezTo>
                    <a:close/>
                    <a:moveTo>
                      <a:pt x="431" y="1"/>
                    </a:moveTo>
                    <a:cubicBezTo>
                      <a:pt x="402" y="1"/>
                      <a:pt x="360" y="29"/>
                      <a:pt x="301" y="99"/>
                    </a:cubicBezTo>
                    <a:cubicBezTo>
                      <a:pt x="0" y="450"/>
                      <a:pt x="151" y="726"/>
                      <a:pt x="151" y="926"/>
                    </a:cubicBezTo>
                    <a:cubicBezTo>
                      <a:pt x="151" y="1091"/>
                      <a:pt x="461" y="1456"/>
                      <a:pt x="477" y="1582"/>
                    </a:cubicBezTo>
                    <a:lnTo>
                      <a:pt x="477" y="1582"/>
                    </a:lnTo>
                    <a:cubicBezTo>
                      <a:pt x="492" y="1509"/>
                      <a:pt x="544" y="1323"/>
                      <a:pt x="595" y="1323"/>
                    </a:cubicBezTo>
                    <a:cubicBezTo>
                      <a:pt x="605" y="1323"/>
                      <a:pt x="616" y="1332"/>
                      <a:pt x="627" y="1352"/>
                    </a:cubicBezTo>
                    <a:cubicBezTo>
                      <a:pt x="698" y="1496"/>
                      <a:pt x="588" y="1730"/>
                      <a:pt x="708" y="1730"/>
                    </a:cubicBezTo>
                    <a:cubicBezTo>
                      <a:pt x="713" y="1730"/>
                      <a:pt x="720" y="1729"/>
                      <a:pt x="727" y="1728"/>
                    </a:cubicBezTo>
                    <a:cubicBezTo>
                      <a:pt x="781" y="1721"/>
                      <a:pt x="850" y="1715"/>
                      <a:pt x="919" y="1715"/>
                    </a:cubicBezTo>
                    <a:cubicBezTo>
                      <a:pt x="1075" y="1715"/>
                      <a:pt x="1236" y="1742"/>
                      <a:pt x="1253" y="1829"/>
                    </a:cubicBezTo>
                    <a:cubicBezTo>
                      <a:pt x="1278" y="1954"/>
                      <a:pt x="1479" y="2154"/>
                      <a:pt x="1454" y="2230"/>
                    </a:cubicBezTo>
                    <a:cubicBezTo>
                      <a:pt x="1404" y="2330"/>
                      <a:pt x="1153" y="2405"/>
                      <a:pt x="1178" y="2480"/>
                    </a:cubicBezTo>
                    <a:cubicBezTo>
                      <a:pt x="1203" y="2555"/>
                      <a:pt x="1278" y="2606"/>
                      <a:pt x="1278" y="2731"/>
                    </a:cubicBezTo>
                    <a:cubicBezTo>
                      <a:pt x="1278" y="2856"/>
                      <a:pt x="1078" y="3107"/>
                      <a:pt x="1178" y="3132"/>
                    </a:cubicBezTo>
                    <a:cubicBezTo>
                      <a:pt x="1182" y="3133"/>
                      <a:pt x="1187" y="3133"/>
                      <a:pt x="1191" y="3133"/>
                    </a:cubicBezTo>
                    <a:cubicBezTo>
                      <a:pt x="1262" y="3133"/>
                      <a:pt x="1405" y="3029"/>
                      <a:pt x="1465" y="3029"/>
                    </a:cubicBezTo>
                    <a:cubicBezTo>
                      <a:pt x="1500" y="3029"/>
                      <a:pt x="1507" y="3066"/>
                      <a:pt x="1454" y="3182"/>
                    </a:cubicBezTo>
                    <a:cubicBezTo>
                      <a:pt x="1278" y="3483"/>
                      <a:pt x="1328" y="3884"/>
                      <a:pt x="1404" y="4084"/>
                    </a:cubicBezTo>
                    <a:cubicBezTo>
                      <a:pt x="1405" y="4088"/>
                      <a:pt x="1407" y="4090"/>
                      <a:pt x="1409" y="4090"/>
                    </a:cubicBezTo>
                    <a:cubicBezTo>
                      <a:pt x="1451" y="4090"/>
                      <a:pt x="1658" y="3501"/>
                      <a:pt x="2156" y="3382"/>
                    </a:cubicBezTo>
                    <a:cubicBezTo>
                      <a:pt x="2707" y="3257"/>
                      <a:pt x="2857" y="3182"/>
                      <a:pt x="2732" y="2956"/>
                    </a:cubicBezTo>
                    <a:cubicBezTo>
                      <a:pt x="2582" y="2706"/>
                      <a:pt x="2481" y="2806"/>
                      <a:pt x="2531" y="2580"/>
                    </a:cubicBezTo>
                    <a:cubicBezTo>
                      <a:pt x="2582" y="2355"/>
                      <a:pt x="1980" y="2154"/>
                      <a:pt x="1880" y="1979"/>
                    </a:cubicBezTo>
                    <a:cubicBezTo>
                      <a:pt x="1780" y="1803"/>
                      <a:pt x="1479" y="1578"/>
                      <a:pt x="1404" y="1428"/>
                    </a:cubicBezTo>
                    <a:cubicBezTo>
                      <a:pt x="1328" y="1302"/>
                      <a:pt x="1028" y="1302"/>
                      <a:pt x="1003" y="1127"/>
                    </a:cubicBezTo>
                    <a:cubicBezTo>
                      <a:pt x="978" y="951"/>
                      <a:pt x="1278" y="500"/>
                      <a:pt x="1003" y="500"/>
                    </a:cubicBezTo>
                    <a:cubicBezTo>
                      <a:pt x="802" y="500"/>
                      <a:pt x="635" y="567"/>
                      <a:pt x="546" y="567"/>
                    </a:cubicBezTo>
                    <a:cubicBezTo>
                      <a:pt x="501" y="567"/>
                      <a:pt x="476" y="550"/>
                      <a:pt x="476" y="500"/>
                    </a:cubicBezTo>
                    <a:cubicBezTo>
                      <a:pt x="476" y="382"/>
                      <a:pt x="538" y="1"/>
                      <a:pt x="431" y="1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8" name="Google Shape;7630;p110">
                <a:extLst>
                  <a:ext uri="{FF2B5EF4-FFF2-40B4-BE49-F238E27FC236}">
                    <a16:creationId xmlns:a16="http://schemas.microsoft.com/office/drawing/2014/main" id="{C7C790DE-2231-424D-825E-BE2D8823985C}"/>
                  </a:ext>
                </a:extLst>
              </p:cNvPr>
              <p:cNvSpPr/>
              <p:nvPr/>
            </p:nvSpPr>
            <p:spPr>
              <a:xfrm>
                <a:off x="4803425" y="2105200"/>
                <a:ext cx="31350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612" extrusionOk="0">
                    <a:moveTo>
                      <a:pt x="525" y="0"/>
                    </a:moveTo>
                    <a:cubicBezTo>
                      <a:pt x="394" y="0"/>
                      <a:pt x="315" y="26"/>
                      <a:pt x="351" y="205"/>
                    </a:cubicBezTo>
                    <a:cubicBezTo>
                      <a:pt x="371" y="297"/>
                      <a:pt x="316" y="305"/>
                      <a:pt x="244" y="305"/>
                    </a:cubicBezTo>
                    <a:cubicBezTo>
                      <a:pt x="228" y="305"/>
                      <a:pt x="211" y="305"/>
                      <a:pt x="194" y="305"/>
                    </a:cubicBezTo>
                    <a:cubicBezTo>
                      <a:pt x="100" y="305"/>
                      <a:pt x="0" y="317"/>
                      <a:pt x="0" y="480"/>
                    </a:cubicBezTo>
                    <a:cubicBezTo>
                      <a:pt x="0" y="781"/>
                      <a:pt x="326" y="731"/>
                      <a:pt x="301" y="931"/>
                    </a:cubicBezTo>
                    <a:cubicBezTo>
                      <a:pt x="276" y="1107"/>
                      <a:pt x="125" y="1558"/>
                      <a:pt x="351" y="1608"/>
                    </a:cubicBezTo>
                    <a:cubicBezTo>
                      <a:pt x="362" y="1611"/>
                      <a:pt x="373" y="1612"/>
                      <a:pt x="384" y="1612"/>
                    </a:cubicBezTo>
                    <a:cubicBezTo>
                      <a:pt x="599" y="1612"/>
                      <a:pt x="813" y="1172"/>
                      <a:pt x="1028" y="982"/>
                    </a:cubicBezTo>
                    <a:cubicBezTo>
                      <a:pt x="1253" y="756"/>
                      <a:pt x="1103" y="681"/>
                      <a:pt x="1028" y="530"/>
                    </a:cubicBezTo>
                    <a:cubicBezTo>
                      <a:pt x="955" y="385"/>
                      <a:pt x="905" y="3"/>
                      <a:pt x="720" y="3"/>
                    </a:cubicBezTo>
                    <a:cubicBezTo>
                      <a:pt x="714" y="3"/>
                      <a:pt x="708" y="3"/>
                      <a:pt x="702" y="4"/>
                    </a:cubicBezTo>
                    <a:cubicBezTo>
                      <a:pt x="637" y="4"/>
                      <a:pt x="577" y="0"/>
                      <a:pt x="525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9" name="Google Shape;7631;p110">
                <a:extLst>
                  <a:ext uri="{FF2B5EF4-FFF2-40B4-BE49-F238E27FC236}">
                    <a16:creationId xmlns:a16="http://schemas.microsoft.com/office/drawing/2014/main" id="{395636CA-C4D8-460A-B5FB-B7D896A6F397}"/>
                  </a:ext>
                </a:extLst>
              </p:cNvPr>
              <p:cNvSpPr/>
              <p:nvPr/>
            </p:nvSpPr>
            <p:spPr>
              <a:xfrm>
                <a:off x="4979475" y="2215050"/>
                <a:ext cx="2027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811" h="945" extrusionOk="0">
                    <a:moveTo>
                      <a:pt x="373" y="1"/>
                    </a:moveTo>
                    <a:cubicBezTo>
                      <a:pt x="231" y="1"/>
                      <a:pt x="78" y="92"/>
                      <a:pt x="51" y="146"/>
                    </a:cubicBezTo>
                    <a:cubicBezTo>
                      <a:pt x="1" y="247"/>
                      <a:pt x="101" y="798"/>
                      <a:pt x="377" y="898"/>
                    </a:cubicBezTo>
                    <a:cubicBezTo>
                      <a:pt x="467" y="930"/>
                      <a:pt x="534" y="944"/>
                      <a:pt x="584" y="944"/>
                    </a:cubicBezTo>
                    <a:cubicBezTo>
                      <a:pt x="811" y="944"/>
                      <a:pt x="668" y="642"/>
                      <a:pt x="627" y="272"/>
                    </a:cubicBezTo>
                    <a:cubicBezTo>
                      <a:pt x="604" y="66"/>
                      <a:pt x="492" y="1"/>
                      <a:pt x="373" y="1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0" name="Google Shape;7632;p110">
                <a:extLst>
                  <a:ext uri="{FF2B5EF4-FFF2-40B4-BE49-F238E27FC236}">
                    <a16:creationId xmlns:a16="http://schemas.microsoft.com/office/drawing/2014/main" id="{B44BB8C0-698E-46AE-99E8-D6503ADBBF44}"/>
                  </a:ext>
                </a:extLst>
              </p:cNvPr>
              <p:cNvSpPr/>
              <p:nvPr/>
            </p:nvSpPr>
            <p:spPr>
              <a:xfrm>
                <a:off x="4511425" y="1839675"/>
                <a:ext cx="27875" cy="2460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984" extrusionOk="0">
                    <a:moveTo>
                      <a:pt x="737" y="0"/>
                    </a:moveTo>
                    <a:cubicBezTo>
                      <a:pt x="589" y="0"/>
                      <a:pt x="334" y="183"/>
                      <a:pt x="201" y="299"/>
                    </a:cubicBezTo>
                    <a:cubicBezTo>
                      <a:pt x="1" y="500"/>
                      <a:pt x="602" y="826"/>
                      <a:pt x="853" y="951"/>
                    </a:cubicBezTo>
                    <a:cubicBezTo>
                      <a:pt x="897" y="973"/>
                      <a:pt x="930" y="983"/>
                      <a:pt x="954" y="983"/>
                    </a:cubicBezTo>
                    <a:cubicBezTo>
                      <a:pt x="1115" y="983"/>
                      <a:pt x="831" y="502"/>
                      <a:pt x="853" y="174"/>
                    </a:cubicBezTo>
                    <a:cubicBezTo>
                      <a:pt x="861" y="47"/>
                      <a:pt x="813" y="0"/>
                      <a:pt x="737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1" name="Google Shape;7633;p110">
                <a:extLst>
                  <a:ext uri="{FF2B5EF4-FFF2-40B4-BE49-F238E27FC236}">
                    <a16:creationId xmlns:a16="http://schemas.microsoft.com/office/drawing/2014/main" id="{5FEE576E-7ABC-4D30-94E2-8155732A35D0}"/>
                  </a:ext>
                </a:extLst>
              </p:cNvPr>
              <p:cNvSpPr/>
              <p:nvPr/>
            </p:nvSpPr>
            <p:spPr>
              <a:xfrm>
                <a:off x="4478225" y="1837125"/>
                <a:ext cx="269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507" extrusionOk="0">
                    <a:moveTo>
                      <a:pt x="452" y="0"/>
                    </a:moveTo>
                    <a:cubicBezTo>
                      <a:pt x="251" y="0"/>
                      <a:pt x="0" y="251"/>
                      <a:pt x="26" y="401"/>
                    </a:cubicBezTo>
                    <a:cubicBezTo>
                      <a:pt x="36" y="478"/>
                      <a:pt x="119" y="506"/>
                      <a:pt x="235" y="506"/>
                    </a:cubicBezTo>
                    <a:cubicBezTo>
                      <a:pt x="385" y="506"/>
                      <a:pt x="593" y="458"/>
                      <a:pt x="777" y="401"/>
                    </a:cubicBezTo>
                    <a:cubicBezTo>
                      <a:pt x="1078" y="326"/>
                      <a:pt x="677" y="0"/>
                      <a:pt x="452" y="0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2" name="Google Shape;7634;p110">
                <a:extLst>
                  <a:ext uri="{FF2B5EF4-FFF2-40B4-BE49-F238E27FC236}">
                    <a16:creationId xmlns:a16="http://schemas.microsoft.com/office/drawing/2014/main" id="{A188C5ED-71DC-47AC-A65F-36D9D0468264}"/>
                  </a:ext>
                </a:extLst>
              </p:cNvPr>
              <p:cNvSpPr/>
              <p:nvPr/>
            </p:nvSpPr>
            <p:spPr>
              <a:xfrm>
                <a:off x="4809050" y="1794425"/>
                <a:ext cx="8712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1882" extrusionOk="0">
                    <a:moveTo>
                      <a:pt x="213" y="1"/>
                    </a:moveTo>
                    <a:cubicBezTo>
                      <a:pt x="114" y="1"/>
                      <a:pt x="36" y="23"/>
                      <a:pt x="26" y="54"/>
                    </a:cubicBezTo>
                    <a:cubicBezTo>
                      <a:pt x="1" y="104"/>
                      <a:pt x="427" y="455"/>
                      <a:pt x="803" y="681"/>
                    </a:cubicBezTo>
                    <a:cubicBezTo>
                      <a:pt x="1204" y="906"/>
                      <a:pt x="2306" y="1533"/>
                      <a:pt x="2507" y="1708"/>
                    </a:cubicBezTo>
                    <a:cubicBezTo>
                      <a:pt x="2608" y="1795"/>
                      <a:pt x="2726" y="1882"/>
                      <a:pt x="2866" y="1882"/>
                    </a:cubicBezTo>
                    <a:cubicBezTo>
                      <a:pt x="2968" y="1882"/>
                      <a:pt x="3082" y="1835"/>
                      <a:pt x="3209" y="1708"/>
                    </a:cubicBezTo>
                    <a:cubicBezTo>
                      <a:pt x="3484" y="1407"/>
                      <a:pt x="2732" y="1332"/>
                      <a:pt x="2281" y="1157"/>
                    </a:cubicBezTo>
                    <a:cubicBezTo>
                      <a:pt x="1855" y="956"/>
                      <a:pt x="778" y="430"/>
                      <a:pt x="627" y="179"/>
                    </a:cubicBezTo>
                    <a:cubicBezTo>
                      <a:pt x="539" y="47"/>
                      <a:pt x="355" y="1"/>
                      <a:pt x="213" y="1"/>
                    </a:cubicBezTo>
                    <a:close/>
                  </a:path>
                </a:pathLst>
              </a:custGeom>
              <a:solidFill>
                <a:srgbClr val="BEE1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3" name="Google Shape;7635;p110">
                <a:extLst>
                  <a:ext uri="{FF2B5EF4-FFF2-40B4-BE49-F238E27FC236}">
                    <a16:creationId xmlns:a16="http://schemas.microsoft.com/office/drawing/2014/main" id="{A8677669-2CD4-4F94-8D87-8D73915A124D}"/>
                  </a:ext>
                </a:extLst>
              </p:cNvPr>
              <p:cNvSpPr/>
              <p:nvPr/>
            </p:nvSpPr>
            <p:spPr>
              <a:xfrm>
                <a:off x="4026475" y="2266950"/>
                <a:ext cx="1225600" cy="354650"/>
              </a:xfrm>
              <a:custGeom>
                <a:avLst/>
                <a:gdLst/>
                <a:ahLst/>
                <a:cxnLst/>
                <a:rect l="l" t="t" r="r" b="b"/>
                <a:pathLst>
                  <a:path w="49024" h="14186" extrusionOk="0">
                    <a:moveTo>
                      <a:pt x="0" y="0"/>
                    </a:moveTo>
                    <a:cubicBezTo>
                      <a:pt x="25" y="3785"/>
                      <a:pt x="2607" y="7344"/>
                      <a:pt x="7243" y="10025"/>
                    </a:cubicBezTo>
                    <a:cubicBezTo>
                      <a:pt x="12055" y="12807"/>
                      <a:pt x="18346" y="14186"/>
                      <a:pt x="24637" y="14186"/>
                    </a:cubicBezTo>
                    <a:cubicBezTo>
                      <a:pt x="30878" y="14186"/>
                      <a:pt x="37093" y="12832"/>
                      <a:pt x="41830" y="10101"/>
                    </a:cubicBezTo>
                    <a:cubicBezTo>
                      <a:pt x="46467" y="7419"/>
                      <a:pt x="49023" y="3835"/>
                      <a:pt x="48973" y="0"/>
                    </a:cubicBezTo>
                    <a:lnTo>
                      <a:pt x="48722" y="0"/>
                    </a:lnTo>
                    <a:cubicBezTo>
                      <a:pt x="48747" y="3735"/>
                      <a:pt x="46266" y="7243"/>
                      <a:pt x="41705" y="9875"/>
                    </a:cubicBezTo>
                    <a:cubicBezTo>
                      <a:pt x="37002" y="12582"/>
                      <a:pt x="30828" y="13935"/>
                      <a:pt x="24641" y="13935"/>
                    </a:cubicBezTo>
                    <a:cubicBezTo>
                      <a:pt x="18397" y="13935"/>
                      <a:pt x="12140" y="12557"/>
                      <a:pt x="7369" y="9800"/>
                    </a:cubicBezTo>
                    <a:cubicBezTo>
                      <a:pt x="2832" y="7168"/>
                      <a:pt x="301" y="371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4" name="Google Shape;7636;p110">
                <a:extLst>
                  <a:ext uri="{FF2B5EF4-FFF2-40B4-BE49-F238E27FC236}">
                    <a16:creationId xmlns:a16="http://schemas.microsoft.com/office/drawing/2014/main" id="{D792BBBD-AC31-4A2E-A202-B93A21B5F8F9}"/>
                  </a:ext>
                </a:extLst>
              </p:cNvPr>
              <p:cNvSpPr/>
              <p:nvPr/>
            </p:nvSpPr>
            <p:spPr>
              <a:xfrm>
                <a:off x="4206925" y="1713750"/>
                <a:ext cx="722450" cy="1079550"/>
              </a:xfrm>
              <a:custGeom>
                <a:avLst/>
                <a:gdLst/>
                <a:ahLst/>
                <a:cxnLst/>
                <a:rect l="l" t="t" r="r" b="b"/>
                <a:pathLst>
                  <a:path w="28898" h="43182" extrusionOk="0">
                    <a:moveTo>
                      <a:pt x="24973" y="1"/>
                    </a:moveTo>
                    <a:cubicBezTo>
                      <a:pt x="22585" y="1"/>
                      <a:pt x="19934" y="804"/>
                      <a:pt x="17193" y="2379"/>
                    </a:cubicBezTo>
                    <a:cubicBezTo>
                      <a:pt x="7720" y="7843"/>
                      <a:pt x="0" y="21151"/>
                      <a:pt x="0" y="32028"/>
                    </a:cubicBezTo>
                    <a:cubicBezTo>
                      <a:pt x="0" y="37367"/>
                      <a:pt x="1830" y="41326"/>
                      <a:pt x="5163" y="43181"/>
                    </a:cubicBezTo>
                    <a:lnTo>
                      <a:pt x="5289" y="42956"/>
                    </a:lnTo>
                    <a:cubicBezTo>
                      <a:pt x="2055" y="41151"/>
                      <a:pt x="251" y="37266"/>
                      <a:pt x="251" y="32028"/>
                    </a:cubicBezTo>
                    <a:cubicBezTo>
                      <a:pt x="251" y="21226"/>
                      <a:pt x="7920" y="8018"/>
                      <a:pt x="17319" y="2579"/>
                    </a:cubicBezTo>
                    <a:cubicBezTo>
                      <a:pt x="20013" y="1035"/>
                      <a:pt x="22618" y="254"/>
                      <a:pt x="24960" y="254"/>
                    </a:cubicBezTo>
                    <a:cubicBezTo>
                      <a:pt x="26343" y="254"/>
                      <a:pt x="27634" y="526"/>
                      <a:pt x="28797" y="1076"/>
                    </a:cubicBezTo>
                    <a:lnTo>
                      <a:pt x="28898" y="850"/>
                    </a:lnTo>
                    <a:cubicBezTo>
                      <a:pt x="27705" y="282"/>
                      <a:pt x="26385" y="1"/>
                      <a:pt x="249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5" name="Google Shape;7637;p110">
                <a:extLst>
                  <a:ext uri="{FF2B5EF4-FFF2-40B4-BE49-F238E27FC236}">
                    <a16:creationId xmlns:a16="http://schemas.microsoft.com/office/drawing/2014/main" id="{378FA0B6-93D2-4B65-A65B-6A030EC5931B}"/>
                  </a:ext>
                </a:extLst>
              </p:cNvPr>
              <p:cNvSpPr/>
              <p:nvPr/>
            </p:nvSpPr>
            <p:spPr>
              <a:xfrm>
                <a:off x="4347275" y="1713750"/>
                <a:ext cx="722450" cy="1079550"/>
              </a:xfrm>
              <a:custGeom>
                <a:avLst/>
                <a:gdLst/>
                <a:ahLst/>
                <a:cxnLst/>
                <a:rect l="l" t="t" r="r" b="b"/>
                <a:pathLst>
                  <a:path w="28898" h="43182" extrusionOk="0">
                    <a:moveTo>
                      <a:pt x="3932" y="1"/>
                    </a:moveTo>
                    <a:cubicBezTo>
                      <a:pt x="2516" y="1"/>
                      <a:pt x="1193" y="282"/>
                      <a:pt x="0" y="850"/>
                    </a:cubicBezTo>
                    <a:lnTo>
                      <a:pt x="126" y="1076"/>
                    </a:lnTo>
                    <a:cubicBezTo>
                      <a:pt x="1289" y="526"/>
                      <a:pt x="2580" y="254"/>
                      <a:pt x="3962" y="254"/>
                    </a:cubicBezTo>
                    <a:cubicBezTo>
                      <a:pt x="6302" y="254"/>
                      <a:pt x="8901" y="1035"/>
                      <a:pt x="11579" y="2579"/>
                    </a:cubicBezTo>
                    <a:cubicBezTo>
                      <a:pt x="21003" y="8018"/>
                      <a:pt x="28647" y="21226"/>
                      <a:pt x="28647" y="32028"/>
                    </a:cubicBezTo>
                    <a:cubicBezTo>
                      <a:pt x="28647" y="37266"/>
                      <a:pt x="26868" y="41151"/>
                      <a:pt x="23635" y="42956"/>
                    </a:cubicBezTo>
                    <a:lnTo>
                      <a:pt x="23760" y="43181"/>
                    </a:lnTo>
                    <a:cubicBezTo>
                      <a:pt x="27068" y="41326"/>
                      <a:pt x="28898" y="37367"/>
                      <a:pt x="28898" y="32028"/>
                    </a:cubicBezTo>
                    <a:cubicBezTo>
                      <a:pt x="28898" y="21151"/>
                      <a:pt x="21203" y="7843"/>
                      <a:pt x="11705" y="2379"/>
                    </a:cubicBezTo>
                    <a:cubicBezTo>
                      <a:pt x="8980" y="804"/>
                      <a:pt x="6325" y="1"/>
                      <a:pt x="39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6" name="Google Shape;7638;p110">
                <a:extLst>
                  <a:ext uri="{FF2B5EF4-FFF2-40B4-BE49-F238E27FC236}">
                    <a16:creationId xmlns:a16="http://schemas.microsoft.com/office/drawing/2014/main" id="{79A46D81-F74F-46F4-AC4C-6F8344139038}"/>
                  </a:ext>
                </a:extLst>
              </p:cNvPr>
              <p:cNvSpPr/>
              <p:nvPr/>
            </p:nvSpPr>
            <p:spPr>
              <a:xfrm>
                <a:off x="4635500" y="1659800"/>
                <a:ext cx="6275" cy="121432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8573" extrusionOk="0">
                    <a:moveTo>
                      <a:pt x="0" y="0"/>
                    </a:moveTo>
                    <a:lnTo>
                      <a:pt x="0" y="48572"/>
                    </a:lnTo>
                    <a:lnTo>
                      <a:pt x="251" y="48572"/>
                    </a:lnTo>
                    <a:lnTo>
                      <a:pt x="2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" name="Google Shape;7639;p110">
                <a:extLst>
                  <a:ext uri="{FF2B5EF4-FFF2-40B4-BE49-F238E27FC236}">
                    <a16:creationId xmlns:a16="http://schemas.microsoft.com/office/drawing/2014/main" id="{006E6AC8-6537-40A2-B45E-5598236A17AE}"/>
                  </a:ext>
                </a:extLst>
              </p:cNvPr>
              <p:cNvSpPr/>
              <p:nvPr/>
            </p:nvSpPr>
            <p:spPr>
              <a:xfrm>
                <a:off x="4028350" y="1772575"/>
                <a:ext cx="1220575" cy="494400"/>
              </a:xfrm>
              <a:custGeom>
                <a:avLst/>
                <a:gdLst/>
                <a:ahLst/>
                <a:cxnLst/>
                <a:rect l="l" t="t" r="r" b="b"/>
                <a:pathLst>
                  <a:path w="48823" h="19776" extrusionOk="0">
                    <a:moveTo>
                      <a:pt x="24412" y="1"/>
                    </a:moveTo>
                    <a:cubicBezTo>
                      <a:pt x="10953" y="1"/>
                      <a:pt x="0" y="8873"/>
                      <a:pt x="0" y="19775"/>
                    </a:cubicBezTo>
                    <a:lnTo>
                      <a:pt x="251" y="19775"/>
                    </a:lnTo>
                    <a:cubicBezTo>
                      <a:pt x="251" y="9023"/>
                      <a:pt x="11078" y="251"/>
                      <a:pt x="24412" y="251"/>
                    </a:cubicBezTo>
                    <a:cubicBezTo>
                      <a:pt x="37720" y="251"/>
                      <a:pt x="48572" y="9023"/>
                      <a:pt x="48572" y="19775"/>
                    </a:cubicBezTo>
                    <a:lnTo>
                      <a:pt x="48823" y="19775"/>
                    </a:lnTo>
                    <a:cubicBezTo>
                      <a:pt x="48823" y="8873"/>
                      <a:pt x="37870" y="1"/>
                      <a:pt x="244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" name="Google Shape;7640;p110">
                <a:extLst>
                  <a:ext uri="{FF2B5EF4-FFF2-40B4-BE49-F238E27FC236}">
                    <a16:creationId xmlns:a16="http://schemas.microsoft.com/office/drawing/2014/main" id="{01A57EA7-EDAB-4144-8924-94FC5D39AFF4}"/>
                  </a:ext>
                </a:extLst>
              </p:cNvPr>
              <p:cNvSpPr/>
              <p:nvPr/>
            </p:nvSpPr>
            <p:spPr>
              <a:xfrm>
                <a:off x="4139250" y="3679850"/>
                <a:ext cx="1735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6943" h="2082" extrusionOk="0">
                    <a:moveTo>
                      <a:pt x="1" y="1379"/>
                    </a:moveTo>
                    <a:lnTo>
                      <a:pt x="1" y="1705"/>
                    </a:lnTo>
                    <a:cubicBezTo>
                      <a:pt x="652" y="2081"/>
                      <a:pt x="2106" y="1881"/>
                      <a:pt x="2482" y="1705"/>
                    </a:cubicBezTo>
                    <a:cubicBezTo>
                      <a:pt x="2732" y="1329"/>
                      <a:pt x="3409" y="1430"/>
                      <a:pt x="3785" y="1580"/>
                    </a:cubicBezTo>
                    <a:cubicBezTo>
                      <a:pt x="5239" y="1705"/>
                      <a:pt x="5765" y="1505"/>
                      <a:pt x="6266" y="1129"/>
                    </a:cubicBezTo>
                    <a:cubicBezTo>
                      <a:pt x="6492" y="953"/>
                      <a:pt x="6943" y="502"/>
                      <a:pt x="6893" y="1"/>
                    </a:cubicBezTo>
                    <a:cubicBezTo>
                      <a:pt x="5163" y="402"/>
                      <a:pt x="1" y="1379"/>
                      <a:pt x="1" y="1379"/>
                    </a:cubicBezTo>
                    <a:close/>
                  </a:path>
                </a:pathLst>
              </a:custGeom>
              <a:solidFill>
                <a:srgbClr val="606B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9" name="Google Shape;7641;p110">
                <a:extLst>
                  <a:ext uri="{FF2B5EF4-FFF2-40B4-BE49-F238E27FC236}">
                    <a16:creationId xmlns:a16="http://schemas.microsoft.com/office/drawing/2014/main" id="{6CA7A1EB-FA4E-42C8-A9F6-C68E11A85ED3}"/>
                  </a:ext>
                </a:extLst>
              </p:cNvPr>
              <p:cNvSpPr/>
              <p:nvPr/>
            </p:nvSpPr>
            <p:spPr>
              <a:xfrm>
                <a:off x="4129225" y="3651675"/>
                <a:ext cx="186750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7470" h="2908" extrusionOk="0">
                    <a:moveTo>
                      <a:pt x="2883" y="0"/>
                    </a:moveTo>
                    <a:cubicBezTo>
                      <a:pt x="2883" y="0"/>
                      <a:pt x="4462" y="451"/>
                      <a:pt x="5414" y="577"/>
                    </a:cubicBezTo>
                    <a:cubicBezTo>
                      <a:pt x="6341" y="702"/>
                      <a:pt x="7018" y="551"/>
                      <a:pt x="7244" y="902"/>
                    </a:cubicBezTo>
                    <a:cubicBezTo>
                      <a:pt x="7469" y="1228"/>
                      <a:pt x="6968" y="2105"/>
                      <a:pt x="6141" y="2381"/>
                    </a:cubicBezTo>
                    <a:cubicBezTo>
                      <a:pt x="5314" y="2682"/>
                      <a:pt x="3610" y="2356"/>
                      <a:pt x="2983" y="2481"/>
                    </a:cubicBezTo>
                    <a:cubicBezTo>
                      <a:pt x="2356" y="2607"/>
                      <a:pt x="777" y="2907"/>
                      <a:pt x="402" y="2506"/>
                    </a:cubicBezTo>
                    <a:cubicBezTo>
                      <a:pt x="1" y="2130"/>
                      <a:pt x="402" y="226"/>
                      <a:pt x="402" y="2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0" name="Google Shape;7642;p110">
                <a:extLst>
                  <a:ext uri="{FF2B5EF4-FFF2-40B4-BE49-F238E27FC236}">
                    <a16:creationId xmlns:a16="http://schemas.microsoft.com/office/drawing/2014/main" id="{9B0BAE77-4BE7-4CE4-A276-EB527BAB46B6}"/>
                  </a:ext>
                </a:extLst>
              </p:cNvPr>
              <p:cNvSpPr/>
              <p:nvPr/>
            </p:nvSpPr>
            <p:spPr>
              <a:xfrm>
                <a:off x="3978850" y="3510050"/>
                <a:ext cx="131600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5264" h="4713" extrusionOk="0">
                    <a:moveTo>
                      <a:pt x="76" y="3560"/>
                    </a:moveTo>
                    <a:lnTo>
                      <a:pt x="2933" y="377"/>
                    </a:lnTo>
                    <a:cubicBezTo>
                      <a:pt x="4061" y="51"/>
                      <a:pt x="5264" y="1"/>
                      <a:pt x="5113" y="1054"/>
                    </a:cubicBezTo>
                    <a:cubicBezTo>
                      <a:pt x="4963" y="1981"/>
                      <a:pt x="3484" y="2382"/>
                      <a:pt x="2482" y="3284"/>
                    </a:cubicBezTo>
                    <a:lnTo>
                      <a:pt x="1529" y="4111"/>
                    </a:lnTo>
                    <a:cubicBezTo>
                      <a:pt x="853" y="4713"/>
                      <a:pt x="0" y="4186"/>
                      <a:pt x="76" y="35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" name="Google Shape;7643;p110">
                <a:extLst>
                  <a:ext uri="{FF2B5EF4-FFF2-40B4-BE49-F238E27FC236}">
                    <a16:creationId xmlns:a16="http://schemas.microsoft.com/office/drawing/2014/main" id="{44D380BB-2ECF-4BCD-8ED9-B5F037611124}"/>
                  </a:ext>
                </a:extLst>
              </p:cNvPr>
              <p:cNvSpPr/>
              <p:nvPr/>
            </p:nvSpPr>
            <p:spPr>
              <a:xfrm>
                <a:off x="4396150" y="2440500"/>
                <a:ext cx="95250" cy="144150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5766" extrusionOk="0">
                    <a:moveTo>
                      <a:pt x="1579" y="5515"/>
                    </a:moveTo>
                    <a:cubicBezTo>
                      <a:pt x="2206" y="5139"/>
                      <a:pt x="3008" y="4286"/>
                      <a:pt x="3283" y="3610"/>
                    </a:cubicBezTo>
                    <a:cubicBezTo>
                      <a:pt x="3509" y="3033"/>
                      <a:pt x="3760" y="2432"/>
                      <a:pt x="3785" y="1805"/>
                    </a:cubicBezTo>
                    <a:cubicBezTo>
                      <a:pt x="3810" y="1254"/>
                      <a:pt x="3659" y="677"/>
                      <a:pt x="3384" y="201"/>
                    </a:cubicBezTo>
                    <a:cubicBezTo>
                      <a:pt x="3359" y="176"/>
                      <a:pt x="3334" y="126"/>
                      <a:pt x="3309" y="101"/>
                    </a:cubicBezTo>
                    <a:cubicBezTo>
                      <a:pt x="3158" y="1"/>
                      <a:pt x="2983" y="176"/>
                      <a:pt x="2908" y="301"/>
                    </a:cubicBezTo>
                    <a:cubicBezTo>
                      <a:pt x="2406" y="1103"/>
                      <a:pt x="1930" y="2006"/>
                      <a:pt x="1304" y="2733"/>
                    </a:cubicBezTo>
                    <a:cubicBezTo>
                      <a:pt x="1354" y="2457"/>
                      <a:pt x="1454" y="2131"/>
                      <a:pt x="1579" y="1880"/>
                    </a:cubicBezTo>
                    <a:cubicBezTo>
                      <a:pt x="1780" y="1454"/>
                      <a:pt x="1429" y="1479"/>
                      <a:pt x="1429" y="1479"/>
                    </a:cubicBezTo>
                    <a:cubicBezTo>
                      <a:pt x="1178" y="1630"/>
                      <a:pt x="502" y="2733"/>
                      <a:pt x="401" y="3159"/>
                    </a:cubicBezTo>
                    <a:cubicBezTo>
                      <a:pt x="301" y="3585"/>
                      <a:pt x="50" y="4637"/>
                      <a:pt x="50" y="4637"/>
                    </a:cubicBezTo>
                    <a:lnTo>
                      <a:pt x="176" y="4763"/>
                    </a:lnTo>
                    <a:cubicBezTo>
                      <a:pt x="75" y="4913"/>
                      <a:pt x="0" y="4988"/>
                      <a:pt x="0" y="4988"/>
                    </a:cubicBezTo>
                    <a:cubicBezTo>
                      <a:pt x="0" y="4988"/>
                      <a:pt x="1153" y="5765"/>
                      <a:pt x="1579" y="5515"/>
                    </a:cubicBezTo>
                    <a:close/>
                  </a:path>
                </a:pathLst>
              </a:custGeom>
              <a:solidFill>
                <a:srgbClr val="9E89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" name="Google Shape;7644;p110">
                <a:extLst>
                  <a:ext uri="{FF2B5EF4-FFF2-40B4-BE49-F238E27FC236}">
                    <a16:creationId xmlns:a16="http://schemas.microsoft.com/office/drawing/2014/main" id="{F0609660-8305-421E-BC14-6B9584A184AA}"/>
                  </a:ext>
                </a:extLst>
              </p:cNvPr>
              <p:cNvSpPr/>
              <p:nvPr/>
            </p:nvSpPr>
            <p:spPr>
              <a:xfrm>
                <a:off x="3888625" y="2643525"/>
                <a:ext cx="98400" cy="136600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5464" extrusionOk="0">
                    <a:moveTo>
                      <a:pt x="3935" y="0"/>
                    </a:moveTo>
                    <a:cubicBezTo>
                      <a:pt x="3935" y="0"/>
                      <a:pt x="0" y="1429"/>
                      <a:pt x="3058" y="5464"/>
                    </a:cubicBezTo>
                    <a:close/>
                  </a:path>
                </a:pathLst>
              </a:custGeom>
              <a:solidFill>
                <a:srgbClr val="112B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" name="Google Shape;7645;p110">
                <a:extLst>
                  <a:ext uri="{FF2B5EF4-FFF2-40B4-BE49-F238E27FC236}">
                    <a16:creationId xmlns:a16="http://schemas.microsoft.com/office/drawing/2014/main" id="{F56B9E86-8546-4E9A-8B4C-D5EB4240BECD}"/>
                  </a:ext>
                </a:extLst>
              </p:cNvPr>
              <p:cNvSpPr/>
              <p:nvPr/>
            </p:nvSpPr>
            <p:spPr>
              <a:xfrm>
                <a:off x="4002650" y="2440500"/>
                <a:ext cx="188625" cy="207425"/>
              </a:xfrm>
              <a:custGeom>
                <a:avLst/>
                <a:gdLst/>
                <a:ahLst/>
                <a:cxnLst/>
                <a:rect l="l" t="t" r="r" b="b"/>
                <a:pathLst>
                  <a:path w="7545" h="8297" extrusionOk="0">
                    <a:moveTo>
                      <a:pt x="1830" y="176"/>
                    </a:moveTo>
                    <a:cubicBezTo>
                      <a:pt x="2683" y="26"/>
                      <a:pt x="3835" y="1"/>
                      <a:pt x="4662" y="251"/>
                    </a:cubicBezTo>
                    <a:cubicBezTo>
                      <a:pt x="6016" y="652"/>
                      <a:pt x="6768" y="1530"/>
                      <a:pt x="7094" y="2833"/>
                    </a:cubicBezTo>
                    <a:cubicBezTo>
                      <a:pt x="7444" y="4136"/>
                      <a:pt x="7545" y="6342"/>
                      <a:pt x="6793" y="7545"/>
                    </a:cubicBezTo>
                    <a:cubicBezTo>
                      <a:pt x="6317" y="8297"/>
                      <a:pt x="5264" y="8171"/>
                      <a:pt x="4512" y="7971"/>
                    </a:cubicBezTo>
                    <a:cubicBezTo>
                      <a:pt x="3610" y="7720"/>
                      <a:pt x="2432" y="7344"/>
                      <a:pt x="1705" y="6768"/>
                    </a:cubicBezTo>
                    <a:cubicBezTo>
                      <a:pt x="678" y="5991"/>
                      <a:pt x="126" y="4286"/>
                      <a:pt x="51" y="3058"/>
                    </a:cubicBezTo>
                    <a:cubicBezTo>
                      <a:pt x="1" y="2006"/>
                      <a:pt x="552" y="377"/>
                      <a:pt x="1830" y="176"/>
                    </a:cubicBezTo>
                    <a:close/>
                  </a:path>
                </a:pathLst>
              </a:custGeom>
              <a:solidFill>
                <a:srgbClr val="9E89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" name="Google Shape;7646;p110">
                <a:extLst>
                  <a:ext uri="{FF2B5EF4-FFF2-40B4-BE49-F238E27FC236}">
                    <a16:creationId xmlns:a16="http://schemas.microsoft.com/office/drawing/2014/main" id="{28A2AF6D-C845-4224-8963-AE190B7B5C7B}"/>
                  </a:ext>
                </a:extLst>
              </p:cNvPr>
              <p:cNvSpPr/>
              <p:nvPr/>
            </p:nvSpPr>
            <p:spPr>
              <a:xfrm>
                <a:off x="4030225" y="2602775"/>
                <a:ext cx="97150" cy="66450"/>
              </a:xfrm>
              <a:custGeom>
                <a:avLst/>
                <a:gdLst/>
                <a:ahLst/>
                <a:cxnLst/>
                <a:rect l="l" t="t" r="r" b="b"/>
                <a:pathLst>
                  <a:path w="3886" h="2658" extrusionOk="0">
                    <a:moveTo>
                      <a:pt x="727" y="1"/>
                    </a:moveTo>
                    <a:cubicBezTo>
                      <a:pt x="828" y="126"/>
                      <a:pt x="953" y="227"/>
                      <a:pt x="1078" y="327"/>
                    </a:cubicBezTo>
                    <a:cubicBezTo>
                      <a:pt x="1805" y="878"/>
                      <a:pt x="2507" y="1229"/>
                      <a:pt x="3409" y="1480"/>
                    </a:cubicBezTo>
                    <a:cubicBezTo>
                      <a:pt x="3559" y="1505"/>
                      <a:pt x="3710" y="1555"/>
                      <a:pt x="3885" y="1580"/>
                    </a:cubicBezTo>
                    <a:lnTo>
                      <a:pt x="3810" y="2407"/>
                    </a:lnTo>
                    <a:cubicBezTo>
                      <a:pt x="2858" y="2658"/>
                      <a:pt x="1905" y="2257"/>
                      <a:pt x="1254" y="2081"/>
                    </a:cubicBezTo>
                    <a:cubicBezTo>
                      <a:pt x="752" y="1931"/>
                      <a:pt x="1" y="1806"/>
                      <a:pt x="1" y="1279"/>
                    </a:cubicBezTo>
                    <a:lnTo>
                      <a:pt x="727" y="1"/>
                    </a:lnTo>
                    <a:close/>
                  </a:path>
                </a:pathLst>
              </a:custGeom>
              <a:solidFill>
                <a:srgbClr val="9E89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" name="Google Shape;7647;p110">
                <a:extLst>
                  <a:ext uri="{FF2B5EF4-FFF2-40B4-BE49-F238E27FC236}">
                    <a16:creationId xmlns:a16="http://schemas.microsoft.com/office/drawing/2014/main" id="{33980759-ECF9-4FB7-9BDE-555D013529FE}"/>
                  </a:ext>
                </a:extLst>
              </p:cNvPr>
              <p:cNvSpPr/>
              <p:nvPr/>
            </p:nvSpPr>
            <p:spPr>
              <a:xfrm>
                <a:off x="4001400" y="2410425"/>
                <a:ext cx="188000" cy="217450"/>
              </a:xfrm>
              <a:custGeom>
                <a:avLst/>
                <a:gdLst/>
                <a:ahLst/>
                <a:cxnLst/>
                <a:rect l="l" t="t" r="r" b="b"/>
                <a:pathLst>
                  <a:path w="7520" h="8698" extrusionOk="0">
                    <a:moveTo>
                      <a:pt x="828" y="1630"/>
                    </a:moveTo>
                    <a:cubicBezTo>
                      <a:pt x="1" y="2156"/>
                      <a:pt x="51" y="3484"/>
                      <a:pt x="101" y="4337"/>
                    </a:cubicBezTo>
                    <a:cubicBezTo>
                      <a:pt x="151" y="5565"/>
                      <a:pt x="728" y="7194"/>
                      <a:pt x="1755" y="7971"/>
                    </a:cubicBezTo>
                    <a:cubicBezTo>
                      <a:pt x="2306" y="8422"/>
                      <a:pt x="2357" y="8472"/>
                      <a:pt x="3108" y="8697"/>
                    </a:cubicBezTo>
                    <a:cubicBezTo>
                      <a:pt x="3184" y="8672"/>
                      <a:pt x="3359" y="8547"/>
                      <a:pt x="3560" y="8397"/>
                    </a:cubicBezTo>
                    <a:cubicBezTo>
                      <a:pt x="3986" y="8096"/>
                      <a:pt x="4186" y="7545"/>
                      <a:pt x="4011" y="7043"/>
                    </a:cubicBezTo>
                    <a:cubicBezTo>
                      <a:pt x="3860" y="6542"/>
                      <a:pt x="3860" y="5941"/>
                      <a:pt x="4136" y="5790"/>
                    </a:cubicBezTo>
                    <a:cubicBezTo>
                      <a:pt x="4587" y="5540"/>
                      <a:pt x="4888" y="6442"/>
                      <a:pt x="4888" y="6442"/>
                    </a:cubicBezTo>
                    <a:cubicBezTo>
                      <a:pt x="5164" y="6342"/>
                      <a:pt x="5565" y="6041"/>
                      <a:pt x="5339" y="5489"/>
                    </a:cubicBezTo>
                    <a:cubicBezTo>
                      <a:pt x="5114" y="4963"/>
                      <a:pt x="5339" y="4412"/>
                      <a:pt x="5339" y="4412"/>
                    </a:cubicBezTo>
                    <a:cubicBezTo>
                      <a:pt x="6166" y="4437"/>
                      <a:pt x="6542" y="3334"/>
                      <a:pt x="6793" y="3184"/>
                    </a:cubicBezTo>
                    <a:cubicBezTo>
                      <a:pt x="7344" y="2858"/>
                      <a:pt x="7520" y="2733"/>
                      <a:pt x="7444" y="2231"/>
                    </a:cubicBezTo>
                    <a:cubicBezTo>
                      <a:pt x="7369" y="1880"/>
                      <a:pt x="7244" y="1530"/>
                      <a:pt x="6993" y="1304"/>
                    </a:cubicBezTo>
                    <a:cubicBezTo>
                      <a:pt x="6692" y="1028"/>
                      <a:pt x="5740" y="677"/>
                      <a:pt x="5364" y="577"/>
                    </a:cubicBezTo>
                    <a:cubicBezTo>
                      <a:pt x="3083" y="1"/>
                      <a:pt x="1354" y="402"/>
                      <a:pt x="828" y="16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" name="Google Shape;7648;p110">
                <a:extLst>
                  <a:ext uri="{FF2B5EF4-FFF2-40B4-BE49-F238E27FC236}">
                    <a16:creationId xmlns:a16="http://schemas.microsoft.com/office/drawing/2014/main" id="{DCAB1243-25FB-4337-BE8F-8C25C6FC3C01}"/>
                  </a:ext>
                </a:extLst>
              </p:cNvPr>
              <p:cNvSpPr/>
              <p:nvPr/>
            </p:nvSpPr>
            <p:spPr>
              <a:xfrm>
                <a:off x="3976350" y="3535750"/>
                <a:ext cx="130350" cy="102150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4086" extrusionOk="0">
                    <a:moveTo>
                      <a:pt x="1629" y="3083"/>
                    </a:moveTo>
                    <a:lnTo>
                      <a:pt x="2582" y="2256"/>
                    </a:lnTo>
                    <a:cubicBezTo>
                      <a:pt x="3584" y="1354"/>
                      <a:pt x="5063" y="953"/>
                      <a:pt x="5213" y="26"/>
                    </a:cubicBezTo>
                    <a:lnTo>
                      <a:pt x="5213" y="26"/>
                    </a:lnTo>
                    <a:lnTo>
                      <a:pt x="5213" y="26"/>
                    </a:lnTo>
                    <a:lnTo>
                      <a:pt x="5213" y="26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lnTo>
                      <a:pt x="5213" y="0"/>
                    </a:lnTo>
                    <a:cubicBezTo>
                      <a:pt x="5213" y="101"/>
                      <a:pt x="5213" y="201"/>
                      <a:pt x="5213" y="326"/>
                    </a:cubicBezTo>
                    <a:cubicBezTo>
                      <a:pt x="5063" y="1254"/>
                      <a:pt x="3584" y="1655"/>
                      <a:pt x="2582" y="2557"/>
                    </a:cubicBezTo>
                    <a:lnTo>
                      <a:pt x="1629" y="3384"/>
                    </a:lnTo>
                    <a:cubicBezTo>
                      <a:pt x="852" y="4086"/>
                      <a:pt x="0" y="3584"/>
                      <a:pt x="176" y="2532"/>
                    </a:cubicBezTo>
                    <a:cubicBezTo>
                      <a:pt x="100" y="3158"/>
                      <a:pt x="953" y="3685"/>
                      <a:pt x="1629" y="3083"/>
                    </a:cubicBezTo>
                    <a:close/>
                  </a:path>
                </a:pathLst>
              </a:custGeom>
              <a:solidFill>
                <a:srgbClr val="606B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" name="Google Shape;7649;p110">
                <a:extLst>
                  <a:ext uri="{FF2B5EF4-FFF2-40B4-BE49-F238E27FC236}">
                    <a16:creationId xmlns:a16="http://schemas.microsoft.com/office/drawing/2014/main" id="{1761782C-2D93-4EBD-937C-4F007BA4D518}"/>
                  </a:ext>
                </a:extLst>
              </p:cNvPr>
              <p:cNvSpPr/>
              <p:nvPr/>
            </p:nvSpPr>
            <p:spPr>
              <a:xfrm>
                <a:off x="3956925" y="3011300"/>
                <a:ext cx="154775" cy="604050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24162" extrusionOk="0">
                    <a:moveTo>
                      <a:pt x="978" y="1404"/>
                    </a:moveTo>
                    <a:cubicBezTo>
                      <a:pt x="0" y="2808"/>
                      <a:pt x="2456" y="6643"/>
                      <a:pt x="1780" y="11430"/>
                    </a:cubicBezTo>
                    <a:cubicBezTo>
                      <a:pt x="1329" y="14688"/>
                      <a:pt x="451" y="20126"/>
                      <a:pt x="652" y="23209"/>
                    </a:cubicBezTo>
                    <a:cubicBezTo>
                      <a:pt x="702" y="23760"/>
                      <a:pt x="2882" y="24161"/>
                      <a:pt x="3484" y="21455"/>
                    </a:cubicBezTo>
                    <a:cubicBezTo>
                      <a:pt x="4486" y="16843"/>
                      <a:pt x="5740" y="13961"/>
                      <a:pt x="6191" y="10377"/>
                    </a:cubicBezTo>
                    <a:lnTo>
                      <a:pt x="5965" y="1"/>
                    </a:lnTo>
                    <a:close/>
                  </a:path>
                </a:pathLst>
              </a:custGeom>
              <a:solidFill>
                <a:srgbClr val="717B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" name="Google Shape;7650;p110">
                <a:extLst>
                  <a:ext uri="{FF2B5EF4-FFF2-40B4-BE49-F238E27FC236}">
                    <a16:creationId xmlns:a16="http://schemas.microsoft.com/office/drawing/2014/main" id="{DDAECC61-39F5-4EFD-98DC-96FFC742F769}"/>
                  </a:ext>
                </a:extLst>
              </p:cNvPr>
              <p:cNvSpPr/>
              <p:nvPr/>
            </p:nvSpPr>
            <p:spPr>
              <a:xfrm>
                <a:off x="4053400" y="3033875"/>
                <a:ext cx="2074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26417" extrusionOk="0">
                    <a:moveTo>
                      <a:pt x="252" y="0"/>
                    </a:moveTo>
                    <a:cubicBezTo>
                      <a:pt x="1" y="4311"/>
                      <a:pt x="3084" y="9599"/>
                      <a:pt x="2883" y="13058"/>
                    </a:cubicBezTo>
                    <a:cubicBezTo>
                      <a:pt x="2658" y="16667"/>
                      <a:pt x="3059" y="21028"/>
                      <a:pt x="3059" y="24913"/>
                    </a:cubicBezTo>
                    <a:cubicBezTo>
                      <a:pt x="3059" y="24913"/>
                      <a:pt x="6242" y="26416"/>
                      <a:pt x="6367" y="24086"/>
                    </a:cubicBezTo>
                    <a:cubicBezTo>
                      <a:pt x="6843" y="16466"/>
                      <a:pt x="8297" y="14111"/>
                      <a:pt x="6342" y="1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" name="Google Shape;7651;p110">
                <a:extLst>
                  <a:ext uri="{FF2B5EF4-FFF2-40B4-BE49-F238E27FC236}">
                    <a16:creationId xmlns:a16="http://schemas.microsoft.com/office/drawing/2014/main" id="{ACED5200-564D-4A67-8B89-4D3AFAD923F7}"/>
                  </a:ext>
                </a:extLst>
              </p:cNvPr>
              <p:cNvSpPr/>
              <p:nvPr/>
            </p:nvSpPr>
            <p:spPr>
              <a:xfrm>
                <a:off x="3936875" y="2629725"/>
                <a:ext cx="306400" cy="535125"/>
              </a:xfrm>
              <a:custGeom>
                <a:avLst/>
                <a:gdLst/>
                <a:ahLst/>
                <a:cxnLst/>
                <a:rect l="l" t="t" r="r" b="b"/>
                <a:pathLst>
                  <a:path w="12256" h="21405" extrusionOk="0">
                    <a:moveTo>
                      <a:pt x="10677" y="12006"/>
                    </a:moveTo>
                    <a:cubicBezTo>
                      <a:pt x="10777" y="7845"/>
                      <a:pt x="10000" y="3760"/>
                      <a:pt x="10000" y="3760"/>
                    </a:cubicBezTo>
                    <a:cubicBezTo>
                      <a:pt x="9624" y="3209"/>
                      <a:pt x="9173" y="2758"/>
                      <a:pt x="8647" y="2382"/>
                    </a:cubicBezTo>
                    <a:lnTo>
                      <a:pt x="7644" y="1154"/>
                    </a:lnTo>
                    <a:cubicBezTo>
                      <a:pt x="6341" y="828"/>
                      <a:pt x="5088" y="452"/>
                      <a:pt x="3835" y="1"/>
                    </a:cubicBezTo>
                    <a:lnTo>
                      <a:pt x="2005" y="552"/>
                    </a:lnTo>
                    <a:cubicBezTo>
                      <a:pt x="501" y="1179"/>
                      <a:pt x="0" y="3108"/>
                      <a:pt x="677" y="5038"/>
                    </a:cubicBezTo>
                    <a:cubicBezTo>
                      <a:pt x="652" y="5139"/>
                      <a:pt x="2206" y="9525"/>
                      <a:pt x="2381" y="11154"/>
                    </a:cubicBezTo>
                    <a:cubicBezTo>
                      <a:pt x="2381" y="11304"/>
                      <a:pt x="1228" y="15615"/>
                      <a:pt x="978" y="17369"/>
                    </a:cubicBezTo>
                    <a:cubicBezTo>
                      <a:pt x="978" y="17369"/>
                      <a:pt x="2080" y="18372"/>
                      <a:pt x="2381" y="18622"/>
                    </a:cubicBezTo>
                    <a:cubicBezTo>
                      <a:pt x="4612" y="21404"/>
                      <a:pt x="11880" y="18046"/>
                      <a:pt x="12156" y="16567"/>
                    </a:cubicBezTo>
                    <a:cubicBezTo>
                      <a:pt x="12256" y="16016"/>
                      <a:pt x="11354" y="14312"/>
                      <a:pt x="10677" y="1200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" name="Google Shape;7652;p110">
                <a:extLst>
                  <a:ext uri="{FF2B5EF4-FFF2-40B4-BE49-F238E27FC236}">
                    <a16:creationId xmlns:a16="http://schemas.microsoft.com/office/drawing/2014/main" id="{D0779955-ACF1-44DE-8562-38BAAF9D0B9C}"/>
                  </a:ext>
                </a:extLst>
              </p:cNvPr>
              <p:cNvSpPr/>
              <p:nvPr/>
            </p:nvSpPr>
            <p:spPr>
              <a:xfrm>
                <a:off x="4073600" y="2550775"/>
                <a:ext cx="367675" cy="245025"/>
              </a:xfrm>
              <a:custGeom>
                <a:avLst/>
                <a:gdLst/>
                <a:ahLst/>
                <a:cxnLst/>
                <a:rect l="l" t="t" r="r" b="b"/>
                <a:pathLst>
                  <a:path w="14707" h="9801" extrusionOk="0">
                    <a:moveTo>
                      <a:pt x="12877" y="1"/>
                    </a:moveTo>
                    <a:cubicBezTo>
                      <a:pt x="12877" y="1"/>
                      <a:pt x="10822" y="4011"/>
                      <a:pt x="8992" y="6241"/>
                    </a:cubicBezTo>
                    <a:cubicBezTo>
                      <a:pt x="7078" y="6200"/>
                      <a:pt x="4249" y="5606"/>
                      <a:pt x="2655" y="5606"/>
                    </a:cubicBezTo>
                    <a:cubicBezTo>
                      <a:pt x="2328" y="5606"/>
                      <a:pt x="2054" y="5630"/>
                      <a:pt x="1850" y="5690"/>
                    </a:cubicBezTo>
                    <a:cubicBezTo>
                      <a:pt x="1348" y="5840"/>
                      <a:pt x="1098" y="6216"/>
                      <a:pt x="797" y="6642"/>
                    </a:cubicBezTo>
                    <a:cubicBezTo>
                      <a:pt x="0" y="7863"/>
                      <a:pt x="1257" y="9801"/>
                      <a:pt x="2724" y="9801"/>
                    </a:cubicBezTo>
                    <a:cubicBezTo>
                      <a:pt x="2733" y="9801"/>
                      <a:pt x="2742" y="9800"/>
                      <a:pt x="2752" y="9800"/>
                    </a:cubicBezTo>
                    <a:cubicBezTo>
                      <a:pt x="2777" y="9800"/>
                      <a:pt x="10221" y="9650"/>
                      <a:pt x="10396" y="9449"/>
                    </a:cubicBezTo>
                    <a:cubicBezTo>
                      <a:pt x="10571" y="9274"/>
                      <a:pt x="11599" y="9149"/>
                      <a:pt x="14707" y="1129"/>
                    </a:cubicBezTo>
                    <a:cubicBezTo>
                      <a:pt x="14707" y="1129"/>
                      <a:pt x="14306" y="101"/>
                      <a:pt x="12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1" name="Google Shape;7653;p110">
                <a:extLst>
                  <a:ext uri="{FF2B5EF4-FFF2-40B4-BE49-F238E27FC236}">
                    <a16:creationId xmlns:a16="http://schemas.microsoft.com/office/drawing/2014/main" id="{B36DE9FD-BB6E-4920-A4C3-2F0218BBB8C9}"/>
                  </a:ext>
                </a:extLst>
              </p:cNvPr>
              <p:cNvSpPr/>
              <p:nvPr/>
            </p:nvSpPr>
            <p:spPr>
              <a:xfrm>
                <a:off x="4846650" y="3668575"/>
                <a:ext cx="1735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6943" h="2107" extrusionOk="0">
                    <a:moveTo>
                      <a:pt x="6943" y="1404"/>
                    </a:moveTo>
                    <a:lnTo>
                      <a:pt x="6943" y="1730"/>
                    </a:lnTo>
                    <a:cubicBezTo>
                      <a:pt x="6291" y="2106"/>
                      <a:pt x="4838" y="1906"/>
                      <a:pt x="4462" y="1730"/>
                    </a:cubicBezTo>
                    <a:cubicBezTo>
                      <a:pt x="4211" y="1354"/>
                      <a:pt x="3534" y="1454"/>
                      <a:pt x="3158" y="1605"/>
                    </a:cubicBezTo>
                    <a:cubicBezTo>
                      <a:pt x="1705" y="1730"/>
                      <a:pt x="1178" y="1505"/>
                      <a:pt x="677" y="1154"/>
                    </a:cubicBezTo>
                    <a:cubicBezTo>
                      <a:pt x="452" y="978"/>
                      <a:pt x="0" y="502"/>
                      <a:pt x="51" y="1"/>
                    </a:cubicBezTo>
                    <a:cubicBezTo>
                      <a:pt x="1780" y="402"/>
                      <a:pt x="6943" y="1404"/>
                      <a:pt x="6943" y="140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2" name="Google Shape;7654;p110">
                <a:extLst>
                  <a:ext uri="{FF2B5EF4-FFF2-40B4-BE49-F238E27FC236}">
                    <a16:creationId xmlns:a16="http://schemas.microsoft.com/office/drawing/2014/main" id="{B5281C53-1318-4D11-A03C-501C96AE59D1}"/>
                  </a:ext>
                </a:extLst>
              </p:cNvPr>
              <p:cNvSpPr/>
              <p:nvPr/>
            </p:nvSpPr>
            <p:spPr>
              <a:xfrm>
                <a:off x="4843525" y="3641025"/>
                <a:ext cx="186100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7444" h="2908" extrusionOk="0">
                    <a:moveTo>
                      <a:pt x="4587" y="0"/>
                    </a:moveTo>
                    <a:cubicBezTo>
                      <a:pt x="4587" y="0"/>
                      <a:pt x="3008" y="426"/>
                      <a:pt x="2055" y="576"/>
                    </a:cubicBezTo>
                    <a:cubicBezTo>
                      <a:pt x="1128" y="702"/>
                      <a:pt x="451" y="551"/>
                      <a:pt x="226" y="877"/>
                    </a:cubicBezTo>
                    <a:cubicBezTo>
                      <a:pt x="0" y="1228"/>
                      <a:pt x="501" y="2105"/>
                      <a:pt x="1328" y="2381"/>
                    </a:cubicBezTo>
                    <a:cubicBezTo>
                      <a:pt x="2155" y="2682"/>
                      <a:pt x="3860" y="2331"/>
                      <a:pt x="4486" y="2481"/>
                    </a:cubicBezTo>
                    <a:cubicBezTo>
                      <a:pt x="5113" y="2607"/>
                      <a:pt x="6692" y="2907"/>
                      <a:pt x="7068" y="2506"/>
                    </a:cubicBezTo>
                    <a:cubicBezTo>
                      <a:pt x="7444" y="2105"/>
                      <a:pt x="7068" y="226"/>
                      <a:pt x="7068" y="22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3" name="Google Shape;7655;p110">
                <a:extLst>
                  <a:ext uri="{FF2B5EF4-FFF2-40B4-BE49-F238E27FC236}">
                    <a16:creationId xmlns:a16="http://schemas.microsoft.com/office/drawing/2014/main" id="{1DB83E6B-993B-48D9-8B6D-B55927937A00}"/>
                  </a:ext>
                </a:extLst>
              </p:cNvPr>
              <p:cNvSpPr/>
              <p:nvPr/>
            </p:nvSpPr>
            <p:spPr>
              <a:xfrm>
                <a:off x="5049025" y="3499400"/>
                <a:ext cx="131600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5264" h="4713" extrusionOk="0">
                    <a:moveTo>
                      <a:pt x="5164" y="3560"/>
                    </a:moveTo>
                    <a:lnTo>
                      <a:pt x="2332" y="377"/>
                    </a:lnTo>
                    <a:cubicBezTo>
                      <a:pt x="1204" y="51"/>
                      <a:pt x="1" y="1"/>
                      <a:pt x="151" y="1028"/>
                    </a:cubicBezTo>
                    <a:cubicBezTo>
                      <a:pt x="301" y="1956"/>
                      <a:pt x="1780" y="2382"/>
                      <a:pt x="2783" y="3284"/>
                    </a:cubicBezTo>
                    <a:lnTo>
                      <a:pt x="3735" y="4111"/>
                    </a:lnTo>
                    <a:cubicBezTo>
                      <a:pt x="4387" y="4713"/>
                      <a:pt x="5264" y="4186"/>
                      <a:pt x="5164" y="3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4" name="Google Shape;7656;p110">
                <a:extLst>
                  <a:ext uri="{FF2B5EF4-FFF2-40B4-BE49-F238E27FC236}">
                    <a16:creationId xmlns:a16="http://schemas.microsoft.com/office/drawing/2014/main" id="{CF125870-B5AB-4066-A5CE-53AD349B94B9}"/>
                  </a:ext>
                </a:extLst>
              </p:cNvPr>
              <p:cNvSpPr/>
              <p:nvPr/>
            </p:nvSpPr>
            <p:spPr>
              <a:xfrm>
                <a:off x="5052800" y="3525100"/>
                <a:ext cx="130350" cy="102150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4086" extrusionOk="0">
                    <a:moveTo>
                      <a:pt x="3584" y="3083"/>
                    </a:moveTo>
                    <a:lnTo>
                      <a:pt x="2632" y="2256"/>
                    </a:lnTo>
                    <a:cubicBezTo>
                      <a:pt x="1629" y="1354"/>
                      <a:pt x="150" y="928"/>
                      <a:pt x="0" y="0"/>
                    </a:cubicBez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0" y="76"/>
                      <a:pt x="0" y="201"/>
                      <a:pt x="0" y="301"/>
                    </a:cubicBezTo>
                    <a:cubicBezTo>
                      <a:pt x="150" y="1228"/>
                      <a:pt x="1629" y="1655"/>
                      <a:pt x="2632" y="2557"/>
                    </a:cubicBezTo>
                    <a:lnTo>
                      <a:pt x="3584" y="3384"/>
                    </a:lnTo>
                    <a:cubicBezTo>
                      <a:pt x="4361" y="4086"/>
                      <a:pt x="5213" y="3584"/>
                      <a:pt x="5013" y="2532"/>
                    </a:cubicBezTo>
                    <a:cubicBezTo>
                      <a:pt x="5113" y="3158"/>
                      <a:pt x="4236" y="3685"/>
                      <a:pt x="3584" y="308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5" name="Google Shape;7657;p110">
                <a:extLst>
                  <a:ext uri="{FF2B5EF4-FFF2-40B4-BE49-F238E27FC236}">
                    <a16:creationId xmlns:a16="http://schemas.microsoft.com/office/drawing/2014/main" id="{F8F0B232-C392-4FF0-A348-BF8520FBA4C8}"/>
                  </a:ext>
                </a:extLst>
              </p:cNvPr>
              <p:cNvSpPr/>
              <p:nvPr/>
            </p:nvSpPr>
            <p:spPr>
              <a:xfrm>
                <a:off x="5047775" y="3000650"/>
                <a:ext cx="154800" cy="604050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24162" extrusionOk="0">
                    <a:moveTo>
                      <a:pt x="5214" y="1404"/>
                    </a:moveTo>
                    <a:cubicBezTo>
                      <a:pt x="6191" y="2783"/>
                      <a:pt x="3735" y="6642"/>
                      <a:pt x="4412" y="11429"/>
                    </a:cubicBezTo>
                    <a:cubicBezTo>
                      <a:pt x="4863" y="14663"/>
                      <a:pt x="5740" y="20126"/>
                      <a:pt x="5539" y="23184"/>
                    </a:cubicBezTo>
                    <a:cubicBezTo>
                      <a:pt x="5489" y="23760"/>
                      <a:pt x="3309" y="24161"/>
                      <a:pt x="2707" y="21455"/>
                    </a:cubicBezTo>
                    <a:cubicBezTo>
                      <a:pt x="1705" y="16843"/>
                      <a:pt x="452" y="13961"/>
                      <a:pt x="1" y="10377"/>
                    </a:cubicBezTo>
                    <a:lnTo>
                      <a:pt x="2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6" name="Google Shape;7658;p110">
                <a:extLst>
                  <a:ext uri="{FF2B5EF4-FFF2-40B4-BE49-F238E27FC236}">
                    <a16:creationId xmlns:a16="http://schemas.microsoft.com/office/drawing/2014/main" id="{B4C95BE4-238B-4BFF-8439-A2F35749D902}"/>
                  </a:ext>
                </a:extLst>
              </p:cNvPr>
              <p:cNvSpPr/>
              <p:nvPr/>
            </p:nvSpPr>
            <p:spPr>
              <a:xfrm>
                <a:off x="4898650" y="3023225"/>
                <a:ext cx="20742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26392" extrusionOk="0">
                    <a:moveTo>
                      <a:pt x="8046" y="0"/>
                    </a:moveTo>
                    <a:cubicBezTo>
                      <a:pt x="8296" y="4311"/>
                      <a:pt x="5214" y="9574"/>
                      <a:pt x="5414" y="13058"/>
                    </a:cubicBezTo>
                    <a:cubicBezTo>
                      <a:pt x="5640" y="16642"/>
                      <a:pt x="5239" y="21028"/>
                      <a:pt x="5239" y="24913"/>
                    </a:cubicBezTo>
                    <a:cubicBezTo>
                      <a:pt x="5239" y="24913"/>
                      <a:pt x="2056" y="26391"/>
                      <a:pt x="1905" y="24085"/>
                    </a:cubicBezTo>
                    <a:cubicBezTo>
                      <a:pt x="1454" y="16466"/>
                      <a:pt x="1" y="14110"/>
                      <a:pt x="1956" y="17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7" name="Google Shape;7659;p110">
                <a:extLst>
                  <a:ext uri="{FF2B5EF4-FFF2-40B4-BE49-F238E27FC236}">
                    <a16:creationId xmlns:a16="http://schemas.microsoft.com/office/drawing/2014/main" id="{90346209-815F-40FE-9142-D29123571564}"/>
                  </a:ext>
                </a:extLst>
              </p:cNvPr>
              <p:cNvSpPr/>
              <p:nvPr/>
            </p:nvSpPr>
            <p:spPr>
              <a:xfrm>
                <a:off x="5121700" y="2161050"/>
                <a:ext cx="81500" cy="143525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5741" extrusionOk="0">
                    <a:moveTo>
                      <a:pt x="3109" y="4938"/>
                    </a:moveTo>
                    <a:cubicBezTo>
                      <a:pt x="3259" y="4236"/>
                      <a:pt x="3184" y="3058"/>
                      <a:pt x="2883" y="2407"/>
                    </a:cubicBezTo>
                    <a:cubicBezTo>
                      <a:pt x="2607" y="1830"/>
                      <a:pt x="2332" y="1254"/>
                      <a:pt x="1906" y="803"/>
                    </a:cubicBezTo>
                    <a:cubicBezTo>
                      <a:pt x="1505" y="402"/>
                      <a:pt x="1003" y="126"/>
                      <a:pt x="452" y="1"/>
                    </a:cubicBezTo>
                    <a:cubicBezTo>
                      <a:pt x="402" y="1"/>
                      <a:pt x="352" y="1"/>
                      <a:pt x="327" y="1"/>
                    </a:cubicBezTo>
                    <a:cubicBezTo>
                      <a:pt x="151" y="51"/>
                      <a:pt x="151" y="276"/>
                      <a:pt x="201" y="427"/>
                    </a:cubicBezTo>
                    <a:cubicBezTo>
                      <a:pt x="452" y="1354"/>
                      <a:pt x="803" y="2306"/>
                      <a:pt x="903" y="3259"/>
                    </a:cubicBezTo>
                    <a:cubicBezTo>
                      <a:pt x="728" y="3033"/>
                      <a:pt x="552" y="2733"/>
                      <a:pt x="452" y="2482"/>
                    </a:cubicBezTo>
                    <a:cubicBezTo>
                      <a:pt x="277" y="2056"/>
                      <a:pt x="51" y="2306"/>
                      <a:pt x="51" y="2306"/>
                    </a:cubicBezTo>
                    <a:cubicBezTo>
                      <a:pt x="1" y="2582"/>
                      <a:pt x="352" y="3860"/>
                      <a:pt x="602" y="4211"/>
                    </a:cubicBezTo>
                    <a:cubicBezTo>
                      <a:pt x="828" y="4562"/>
                      <a:pt x="1630" y="5464"/>
                      <a:pt x="1630" y="5464"/>
                    </a:cubicBezTo>
                    <a:cubicBezTo>
                      <a:pt x="1655" y="5640"/>
                      <a:pt x="1680" y="5740"/>
                      <a:pt x="1680" y="5740"/>
                    </a:cubicBezTo>
                    <a:cubicBezTo>
                      <a:pt x="1680" y="5740"/>
                      <a:pt x="3008" y="5439"/>
                      <a:pt x="3109" y="4938"/>
                    </a:cubicBezTo>
                    <a:close/>
                  </a:path>
                </a:pathLst>
              </a:custGeom>
              <a:solidFill>
                <a:srgbClr val="6653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" name="Google Shape;7660;p110">
                <a:extLst>
                  <a:ext uri="{FF2B5EF4-FFF2-40B4-BE49-F238E27FC236}">
                    <a16:creationId xmlns:a16="http://schemas.microsoft.com/office/drawing/2014/main" id="{644D4D39-1818-48FE-8E10-2759069B06B8}"/>
                  </a:ext>
                </a:extLst>
              </p:cNvPr>
              <p:cNvSpPr/>
              <p:nvPr/>
            </p:nvSpPr>
            <p:spPr>
              <a:xfrm>
                <a:off x="5096675" y="2258175"/>
                <a:ext cx="161650" cy="443025"/>
              </a:xfrm>
              <a:custGeom>
                <a:avLst/>
                <a:gdLst/>
                <a:ahLst/>
                <a:cxnLst/>
                <a:rect l="l" t="t" r="r" b="b"/>
                <a:pathLst>
                  <a:path w="6466" h="17721" extrusionOk="0">
                    <a:moveTo>
                      <a:pt x="4260" y="0"/>
                    </a:moveTo>
                    <a:cubicBezTo>
                      <a:pt x="3558" y="151"/>
                      <a:pt x="2481" y="1730"/>
                      <a:pt x="2481" y="1730"/>
                    </a:cubicBezTo>
                    <a:cubicBezTo>
                      <a:pt x="2481" y="1730"/>
                      <a:pt x="3709" y="6066"/>
                      <a:pt x="3558" y="7670"/>
                    </a:cubicBezTo>
                    <a:cubicBezTo>
                      <a:pt x="3433" y="9274"/>
                      <a:pt x="1428" y="14336"/>
                      <a:pt x="1428" y="14336"/>
                    </a:cubicBezTo>
                    <a:cubicBezTo>
                      <a:pt x="0" y="17523"/>
                      <a:pt x="2963" y="17720"/>
                      <a:pt x="4026" y="17720"/>
                    </a:cubicBezTo>
                    <a:cubicBezTo>
                      <a:pt x="4176" y="17720"/>
                      <a:pt x="4288" y="17716"/>
                      <a:pt x="4344" y="17716"/>
                    </a:cubicBezTo>
                    <a:cubicBezTo>
                      <a:pt x="4369" y="17716"/>
                      <a:pt x="4384" y="17717"/>
                      <a:pt x="4385" y="17719"/>
                    </a:cubicBezTo>
                    <a:lnTo>
                      <a:pt x="4385" y="17719"/>
                    </a:lnTo>
                    <a:cubicBezTo>
                      <a:pt x="4405" y="17617"/>
                      <a:pt x="6466" y="10556"/>
                      <a:pt x="6466" y="8597"/>
                    </a:cubicBezTo>
                    <a:cubicBezTo>
                      <a:pt x="6466" y="6642"/>
                      <a:pt x="6015" y="3660"/>
                      <a:pt x="4260" y="0"/>
                    </a:cubicBezTo>
                    <a:close/>
                    <a:moveTo>
                      <a:pt x="4385" y="17719"/>
                    </a:moveTo>
                    <a:lnTo>
                      <a:pt x="4385" y="17719"/>
                    </a:lnTo>
                    <a:cubicBezTo>
                      <a:pt x="4385" y="17720"/>
                      <a:pt x="4385" y="17720"/>
                      <a:pt x="4385" y="17720"/>
                    </a:cubicBezTo>
                    <a:cubicBezTo>
                      <a:pt x="4385" y="17720"/>
                      <a:pt x="4385" y="17720"/>
                      <a:pt x="4385" y="17720"/>
                    </a:cubicBezTo>
                    <a:cubicBezTo>
                      <a:pt x="4386" y="17720"/>
                      <a:pt x="4386" y="17719"/>
                      <a:pt x="4385" y="17719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9" name="Google Shape;7661;p110">
                <a:extLst>
                  <a:ext uri="{FF2B5EF4-FFF2-40B4-BE49-F238E27FC236}">
                    <a16:creationId xmlns:a16="http://schemas.microsoft.com/office/drawing/2014/main" id="{1A2C61C1-541E-4B34-9941-A45A1E68E40D}"/>
                  </a:ext>
                </a:extLst>
              </p:cNvPr>
              <p:cNvSpPr/>
              <p:nvPr/>
            </p:nvSpPr>
            <p:spPr>
              <a:xfrm>
                <a:off x="4927475" y="2624100"/>
                <a:ext cx="289500" cy="531975"/>
              </a:xfrm>
              <a:custGeom>
                <a:avLst/>
                <a:gdLst/>
                <a:ahLst/>
                <a:cxnLst/>
                <a:rect l="l" t="t" r="r" b="b"/>
                <a:pathLst>
                  <a:path w="11580" h="21279" extrusionOk="0">
                    <a:moveTo>
                      <a:pt x="1128" y="11780"/>
                    </a:moveTo>
                    <a:cubicBezTo>
                      <a:pt x="1028" y="7644"/>
                      <a:pt x="1805" y="3534"/>
                      <a:pt x="1805" y="3534"/>
                    </a:cubicBezTo>
                    <a:cubicBezTo>
                      <a:pt x="2181" y="3008"/>
                      <a:pt x="2632" y="2557"/>
                      <a:pt x="3158" y="2156"/>
                    </a:cubicBezTo>
                    <a:lnTo>
                      <a:pt x="5013" y="1103"/>
                    </a:lnTo>
                    <a:cubicBezTo>
                      <a:pt x="5740" y="927"/>
                      <a:pt x="5615" y="551"/>
                      <a:pt x="6316" y="351"/>
                    </a:cubicBezTo>
                    <a:cubicBezTo>
                      <a:pt x="7444" y="0"/>
                      <a:pt x="8672" y="0"/>
                      <a:pt x="9800" y="326"/>
                    </a:cubicBezTo>
                    <a:cubicBezTo>
                      <a:pt x="11304" y="978"/>
                      <a:pt x="11580" y="1980"/>
                      <a:pt x="10928" y="3910"/>
                    </a:cubicBezTo>
                    <a:cubicBezTo>
                      <a:pt x="10928" y="4010"/>
                      <a:pt x="10552" y="9023"/>
                      <a:pt x="10376" y="10652"/>
                    </a:cubicBezTo>
                    <a:cubicBezTo>
                      <a:pt x="10376" y="10802"/>
                      <a:pt x="10577" y="16667"/>
                      <a:pt x="10828" y="18421"/>
                    </a:cubicBezTo>
                    <a:cubicBezTo>
                      <a:pt x="10828" y="18421"/>
                      <a:pt x="9725" y="19424"/>
                      <a:pt x="9424" y="19674"/>
                    </a:cubicBezTo>
                    <a:cubicBezTo>
                      <a:pt x="6517" y="21278"/>
                      <a:pt x="376" y="19699"/>
                      <a:pt x="101" y="18246"/>
                    </a:cubicBezTo>
                    <a:cubicBezTo>
                      <a:pt x="0" y="17694"/>
                      <a:pt x="452" y="14110"/>
                      <a:pt x="1128" y="11780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0" name="Google Shape;7662;p110">
                <a:extLst>
                  <a:ext uri="{FF2B5EF4-FFF2-40B4-BE49-F238E27FC236}">
                    <a16:creationId xmlns:a16="http://schemas.microsoft.com/office/drawing/2014/main" id="{771F0B0F-48E7-4E63-9BB7-FDD5B15EB988}"/>
                  </a:ext>
                </a:extLst>
              </p:cNvPr>
              <p:cNvSpPr/>
              <p:nvPr/>
            </p:nvSpPr>
            <p:spPr>
              <a:xfrm>
                <a:off x="4997025" y="2485000"/>
                <a:ext cx="147900" cy="191000"/>
              </a:xfrm>
              <a:custGeom>
                <a:avLst/>
                <a:gdLst/>
                <a:ahLst/>
                <a:cxnLst/>
                <a:rect l="l" t="t" r="r" b="b"/>
                <a:pathLst>
                  <a:path w="5916" h="7640" extrusionOk="0">
                    <a:moveTo>
                      <a:pt x="802" y="0"/>
                    </a:moveTo>
                    <a:cubicBezTo>
                      <a:pt x="802" y="0"/>
                      <a:pt x="401" y="1454"/>
                      <a:pt x="326" y="1755"/>
                    </a:cubicBezTo>
                    <a:cubicBezTo>
                      <a:pt x="251" y="2055"/>
                      <a:pt x="301" y="2481"/>
                      <a:pt x="326" y="2682"/>
                    </a:cubicBezTo>
                    <a:cubicBezTo>
                      <a:pt x="351" y="2882"/>
                      <a:pt x="0" y="3409"/>
                      <a:pt x="51" y="3659"/>
                    </a:cubicBezTo>
                    <a:cubicBezTo>
                      <a:pt x="101" y="3910"/>
                      <a:pt x="326" y="5389"/>
                      <a:pt x="802" y="5815"/>
                    </a:cubicBezTo>
                    <a:cubicBezTo>
                      <a:pt x="1067" y="6065"/>
                      <a:pt x="1478" y="6116"/>
                      <a:pt x="1773" y="6116"/>
                    </a:cubicBezTo>
                    <a:cubicBezTo>
                      <a:pt x="1981" y="6116"/>
                      <a:pt x="2131" y="6090"/>
                      <a:pt x="2131" y="6090"/>
                    </a:cubicBezTo>
                    <a:lnTo>
                      <a:pt x="2131" y="6090"/>
                    </a:lnTo>
                    <a:cubicBezTo>
                      <a:pt x="2131" y="6091"/>
                      <a:pt x="2056" y="7394"/>
                      <a:pt x="2131" y="7569"/>
                    </a:cubicBezTo>
                    <a:cubicBezTo>
                      <a:pt x="2151" y="7616"/>
                      <a:pt x="2313" y="7640"/>
                      <a:pt x="2555" y="7640"/>
                    </a:cubicBezTo>
                    <a:cubicBezTo>
                      <a:pt x="3214" y="7640"/>
                      <a:pt x="4465" y="7466"/>
                      <a:pt x="5088" y="7118"/>
                    </a:cubicBezTo>
                    <a:cubicBezTo>
                      <a:pt x="5915" y="6617"/>
                      <a:pt x="5615" y="5263"/>
                      <a:pt x="5615" y="5263"/>
                    </a:cubicBezTo>
                    <a:lnTo>
                      <a:pt x="3459" y="0"/>
                    </a:lnTo>
                    <a:close/>
                  </a:path>
                </a:pathLst>
              </a:custGeom>
              <a:solidFill>
                <a:srgbClr val="6653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1" name="Google Shape;7663;p110">
                <a:extLst>
                  <a:ext uri="{FF2B5EF4-FFF2-40B4-BE49-F238E27FC236}">
                    <a16:creationId xmlns:a16="http://schemas.microsoft.com/office/drawing/2014/main" id="{03823ADE-CD5E-424B-82EF-C481B37899AC}"/>
                  </a:ext>
                </a:extLst>
              </p:cNvPr>
              <p:cNvSpPr/>
              <p:nvPr/>
            </p:nvSpPr>
            <p:spPr>
              <a:xfrm>
                <a:off x="5011425" y="2425350"/>
                <a:ext cx="174850" cy="192100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7684" extrusionOk="0">
                    <a:moveTo>
                      <a:pt x="1895" y="0"/>
                    </a:moveTo>
                    <a:cubicBezTo>
                      <a:pt x="1135" y="0"/>
                      <a:pt x="347" y="153"/>
                      <a:pt x="226" y="607"/>
                    </a:cubicBezTo>
                    <a:cubicBezTo>
                      <a:pt x="1" y="1334"/>
                      <a:pt x="226" y="2386"/>
                      <a:pt x="226" y="2386"/>
                    </a:cubicBezTo>
                    <a:lnTo>
                      <a:pt x="878" y="2988"/>
                    </a:lnTo>
                    <a:lnTo>
                      <a:pt x="577" y="4141"/>
                    </a:lnTo>
                    <a:cubicBezTo>
                      <a:pt x="577" y="4141"/>
                      <a:pt x="928" y="4416"/>
                      <a:pt x="1154" y="4792"/>
                    </a:cubicBezTo>
                    <a:cubicBezTo>
                      <a:pt x="1379" y="5168"/>
                      <a:pt x="1179" y="6246"/>
                      <a:pt x="1179" y="6246"/>
                    </a:cubicBezTo>
                    <a:lnTo>
                      <a:pt x="1505" y="6496"/>
                    </a:lnTo>
                    <a:cubicBezTo>
                      <a:pt x="1505" y="6496"/>
                      <a:pt x="1677" y="5678"/>
                      <a:pt x="2121" y="5678"/>
                    </a:cubicBezTo>
                    <a:cubicBezTo>
                      <a:pt x="2156" y="5678"/>
                      <a:pt x="2193" y="5683"/>
                      <a:pt x="2231" y="5694"/>
                    </a:cubicBezTo>
                    <a:cubicBezTo>
                      <a:pt x="2733" y="5845"/>
                      <a:pt x="3109" y="7148"/>
                      <a:pt x="3510" y="7474"/>
                    </a:cubicBezTo>
                    <a:cubicBezTo>
                      <a:pt x="3718" y="7643"/>
                      <a:pt x="4123" y="7684"/>
                      <a:pt x="4464" y="7684"/>
                    </a:cubicBezTo>
                    <a:cubicBezTo>
                      <a:pt x="4779" y="7684"/>
                      <a:pt x="5039" y="7649"/>
                      <a:pt x="5039" y="7649"/>
                    </a:cubicBezTo>
                    <a:cubicBezTo>
                      <a:pt x="5039" y="7649"/>
                      <a:pt x="6843" y="4692"/>
                      <a:pt x="6918" y="4191"/>
                    </a:cubicBezTo>
                    <a:cubicBezTo>
                      <a:pt x="6993" y="3715"/>
                      <a:pt x="6492" y="2912"/>
                      <a:pt x="6492" y="2912"/>
                    </a:cubicBezTo>
                    <a:cubicBezTo>
                      <a:pt x="6492" y="2912"/>
                      <a:pt x="6643" y="2386"/>
                      <a:pt x="6492" y="1785"/>
                    </a:cubicBezTo>
                    <a:cubicBezTo>
                      <a:pt x="6342" y="1183"/>
                      <a:pt x="3861" y="381"/>
                      <a:pt x="3159" y="156"/>
                    </a:cubicBezTo>
                    <a:cubicBezTo>
                      <a:pt x="2881" y="66"/>
                      <a:pt x="2394" y="0"/>
                      <a:pt x="18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2" name="Google Shape;7664;p110">
                <a:extLst>
                  <a:ext uri="{FF2B5EF4-FFF2-40B4-BE49-F238E27FC236}">
                    <a16:creationId xmlns:a16="http://schemas.microsoft.com/office/drawing/2014/main" id="{72AE3DEA-1E34-4AC6-BA92-01825F63451C}"/>
                  </a:ext>
                </a:extLst>
              </p:cNvPr>
              <p:cNvSpPr/>
              <p:nvPr/>
            </p:nvSpPr>
            <p:spPr>
              <a:xfrm>
                <a:off x="4579725" y="2826475"/>
                <a:ext cx="147275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008" extrusionOk="0">
                    <a:moveTo>
                      <a:pt x="5439" y="2532"/>
                    </a:moveTo>
                    <a:cubicBezTo>
                      <a:pt x="4763" y="2832"/>
                      <a:pt x="3610" y="3008"/>
                      <a:pt x="2908" y="2858"/>
                    </a:cubicBezTo>
                    <a:cubicBezTo>
                      <a:pt x="2281" y="2732"/>
                      <a:pt x="1655" y="2582"/>
                      <a:pt x="1128" y="2256"/>
                    </a:cubicBezTo>
                    <a:cubicBezTo>
                      <a:pt x="652" y="1955"/>
                      <a:pt x="251" y="1529"/>
                      <a:pt x="26" y="1028"/>
                    </a:cubicBezTo>
                    <a:cubicBezTo>
                      <a:pt x="1" y="978"/>
                      <a:pt x="1" y="928"/>
                      <a:pt x="1" y="903"/>
                    </a:cubicBezTo>
                    <a:cubicBezTo>
                      <a:pt x="1" y="727"/>
                      <a:pt x="226" y="677"/>
                      <a:pt x="402" y="677"/>
                    </a:cubicBezTo>
                    <a:cubicBezTo>
                      <a:pt x="1329" y="727"/>
                      <a:pt x="2331" y="853"/>
                      <a:pt x="3284" y="727"/>
                    </a:cubicBezTo>
                    <a:cubicBezTo>
                      <a:pt x="3033" y="602"/>
                      <a:pt x="2707" y="502"/>
                      <a:pt x="2432" y="477"/>
                    </a:cubicBezTo>
                    <a:cubicBezTo>
                      <a:pt x="1981" y="401"/>
                      <a:pt x="2181" y="126"/>
                      <a:pt x="2181" y="126"/>
                    </a:cubicBezTo>
                    <a:cubicBezTo>
                      <a:pt x="2457" y="0"/>
                      <a:pt x="3760" y="76"/>
                      <a:pt x="4161" y="226"/>
                    </a:cubicBezTo>
                    <a:cubicBezTo>
                      <a:pt x="4562" y="376"/>
                      <a:pt x="5590" y="777"/>
                      <a:pt x="5590" y="777"/>
                    </a:cubicBezTo>
                    <a:lnTo>
                      <a:pt x="5590" y="953"/>
                    </a:lnTo>
                    <a:cubicBezTo>
                      <a:pt x="5790" y="953"/>
                      <a:pt x="5890" y="953"/>
                      <a:pt x="5890" y="953"/>
                    </a:cubicBezTo>
                    <a:cubicBezTo>
                      <a:pt x="5890" y="953"/>
                      <a:pt x="5890" y="2331"/>
                      <a:pt x="5439" y="2532"/>
                    </a:cubicBezTo>
                    <a:close/>
                  </a:path>
                </a:pathLst>
              </a:custGeom>
              <a:solidFill>
                <a:srgbClr val="6653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3" name="Google Shape;7665;p110">
                <a:extLst>
                  <a:ext uri="{FF2B5EF4-FFF2-40B4-BE49-F238E27FC236}">
                    <a16:creationId xmlns:a16="http://schemas.microsoft.com/office/drawing/2014/main" id="{BCE68C7E-3B95-44C3-97B9-C2294A90B0C5}"/>
                  </a:ext>
                </a:extLst>
              </p:cNvPr>
              <p:cNvSpPr/>
              <p:nvPr/>
            </p:nvSpPr>
            <p:spPr>
              <a:xfrm>
                <a:off x="4696900" y="2685950"/>
                <a:ext cx="385350" cy="242250"/>
              </a:xfrm>
              <a:custGeom>
                <a:avLst/>
                <a:gdLst/>
                <a:ahLst/>
                <a:cxnLst/>
                <a:rect l="l" t="t" r="r" b="b"/>
                <a:pathLst>
                  <a:path w="15414" h="9690" extrusionOk="0">
                    <a:moveTo>
                      <a:pt x="12765" y="0"/>
                    </a:moveTo>
                    <a:cubicBezTo>
                      <a:pt x="12352" y="0"/>
                      <a:pt x="11990" y="64"/>
                      <a:pt x="11680" y="333"/>
                    </a:cubicBezTo>
                    <a:cubicBezTo>
                      <a:pt x="10702" y="1135"/>
                      <a:pt x="9349" y="4594"/>
                      <a:pt x="8096" y="6524"/>
                    </a:cubicBezTo>
                    <a:cubicBezTo>
                      <a:pt x="7577" y="6568"/>
                      <a:pt x="7009" y="6587"/>
                      <a:pt x="6426" y="6587"/>
                    </a:cubicBezTo>
                    <a:cubicBezTo>
                      <a:pt x="3746" y="6587"/>
                      <a:pt x="752" y="6198"/>
                      <a:pt x="752" y="6198"/>
                    </a:cubicBezTo>
                    <a:cubicBezTo>
                      <a:pt x="0" y="7451"/>
                      <a:pt x="627" y="8353"/>
                      <a:pt x="627" y="8353"/>
                    </a:cubicBezTo>
                    <a:cubicBezTo>
                      <a:pt x="5274" y="9439"/>
                      <a:pt x="7550" y="9690"/>
                      <a:pt x="8698" y="9690"/>
                    </a:cubicBezTo>
                    <a:cubicBezTo>
                      <a:pt x="9618" y="9690"/>
                      <a:pt x="9814" y="9528"/>
                      <a:pt x="9925" y="9506"/>
                    </a:cubicBezTo>
                    <a:cubicBezTo>
                      <a:pt x="10176" y="9481"/>
                      <a:pt x="14537" y="3391"/>
                      <a:pt x="14537" y="3391"/>
                    </a:cubicBezTo>
                    <a:cubicBezTo>
                      <a:pt x="15414" y="2188"/>
                      <a:pt x="14512" y="32"/>
                      <a:pt x="13033" y="7"/>
                    </a:cubicBezTo>
                    <a:cubicBezTo>
                      <a:pt x="12941" y="3"/>
                      <a:pt x="12852" y="0"/>
                      <a:pt x="12765" y="0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4" name="Google Shape;7666;p110">
                <a:extLst>
                  <a:ext uri="{FF2B5EF4-FFF2-40B4-BE49-F238E27FC236}">
                    <a16:creationId xmlns:a16="http://schemas.microsoft.com/office/drawing/2014/main" id="{8E2AC440-E7BE-4C71-A5F6-9891FB97DFDA}"/>
                  </a:ext>
                </a:extLst>
              </p:cNvPr>
              <p:cNvSpPr/>
              <p:nvPr/>
            </p:nvSpPr>
            <p:spPr>
              <a:xfrm>
                <a:off x="5092275" y="2016950"/>
                <a:ext cx="85850" cy="109675"/>
              </a:xfrm>
              <a:custGeom>
                <a:avLst/>
                <a:gdLst/>
                <a:ahLst/>
                <a:cxnLst/>
                <a:rect l="l" t="t" r="r" b="b"/>
                <a:pathLst>
                  <a:path w="3434" h="4387" extrusionOk="0">
                    <a:moveTo>
                      <a:pt x="3434" y="1705"/>
                    </a:moveTo>
                    <a:cubicBezTo>
                      <a:pt x="3434" y="752"/>
                      <a:pt x="2657" y="0"/>
                      <a:pt x="1704" y="0"/>
                    </a:cubicBezTo>
                    <a:cubicBezTo>
                      <a:pt x="777" y="0"/>
                      <a:pt x="0" y="752"/>
                      <a:pt x="0" y="1705"/>
                    </a:cubicBezTo>
                    <a:cubicBezTo>
                      <a:pt x="0" y="2131"/>
                      <a:pt x="150" y="2507"/>
                      <a:pt x="401" y="2807"/>
                    </a:cubicBezTo>
                    <a:lnTo>
                      <a:pt x="401" y="2807"/>
                    </a:lnTo>
                    <a:lnTo>
                      <a:pt x="1704" y="4386"/>
                    </a:lnTo>
                    <a:lnTo>
                      <a:pt x="3033" y="2807"/>
                    </a:lnTo>
                    <a:lnTo>
                      <a:pt x="3033" y="2807"/>
                    </a:lnTo>
                    <a:cubicBezTo>
                      <a:pt x="3283" y="2507"/>
                      <a:pt x="3434" y="2131"/>
                      <a:pt x="3434" y="1705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5" name="Google Shape;7667;p110">
                <a:extLst>
                  <a:ext uri="{FF2B5EF4-FFF2-40B4-BE49-F238E27FC236}">
                    <a16:creationId xmlns:a16="http://schemas.microsoft.com/office/drawing/2014/main" id="{9DCB659F-50A2-4C8F-9C78-D6C7D66FD56E}"/>
                  </a:ext>
                </a:extLst>
              </p:cNvPr>
              <p:cNvSpPr/>
              <p:nvPr/>
            </p:nvSpPr>
            <p:spPr>
              <a:xfrm>
                <a:off x="5112325" y="2037000"/>
                <a:ext cx="45125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805" extrusionOk="0">
                    <a:moveTo>
                      <a:pt x="1805" y="903"/>
                    </a:moveTo>
                    <a:cubicBezTo>
                      <a:pt x="1805" y="1404"/>
                      <a:pt x="1404" y="1805"/>
                      <a:pt x="902" y="1805"/>
                    </a:cubicBezTo>
                    <a:cubicBezTo>
                      <a:pt x="401" y="1805"/>
                      <a:pt x="0" y="1404"/>
                      <a:pt x="0" y="903"/>
                    </a:cubicBezTo>
                    <a:cubicBezTo>
                      <a:pt x="0" y="401"/>
                      <a:pt x="401" y="0"/>
                      <a:pt x="902" y="0"/>
                    </a:cubicBezTo>
                    <a:cubicBezTo>
                      <a:pt x="1404" y="0"/>
                      <a:pt x="1805" y="401"/>
                      <a:pt x="1805" y="9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" name="Google Shape;7668;p110">
                <a:extLst>
                  <a:ext uri="{FF2B5EF4-FFF2-40B4-BE49-F238E27FC236}">
                    <a16:creationId xmlns:a16="http://schemas.microsoft.com/office/drawing/2014/main" id="{87C877F2-E203-45A0-A68F-0C86B6BBD77B}"/>
                  </a:ext>
                </a:extLst>
              </p:cNvPr>
              <p:cNvSpPr/>
              <p:nvPr/>
            </p:nvSpPr>
            <p:spPr>
              <a:xfrm>
                <a:off x="4816575" y="2006300"/>
                <a:ext cx="85850" cy="109675"/>
              </a:xfrm>
              <a:custGeom>
                <a:avLst/>
                <a:gdLst/>
                <a:ahLst/>
                <a:cxnLst/>
                <a:rect l="l" t="t" r="r" b="b"/>
                <a:pathLst>
                  <a:path w="3434" h="4387" extrusionOk="0">
                    <a:moveTo>
                      <a:pt x="3434" y="1730"/>
                    </a:moveTo>
                    <a:cubicBezTo>
                      <a:pt x="3434" y="777"/>
                      <a:pt x="2657" y="0"/>
                      <a:pt x="1705" y="0"/>
                    </a:cubicBezTo>
                    <a:cubicBezTo>
                      <a:pt x="777" y="0"/>
                      <a:pt x="0" y="777"/>
                      <a:pt x="0" y="1730"/>
                    </a:cubicBezTo>
                    <a:cubicBezTo>
                      <a:pt x="0" y="2156"/>
                      <a:pt x="151" y="2532"/>
                      <a:pt x="401" y="2832"/>
                    </a:cubicBezTo>
                    <a:lnTo>
                      <a:pt x="401" y="2832"/>
                    </a:lnTo>
                    <a:lnTo>
                      <a:pt x="1705" y="4386"/>
                    </a:lnTo>
                    <a:lnTo>
                      <a:pt x="3033" y="2832"/>
                    </a:lnTo>
                    <a:lnTo>
                      <a:pt x="3033" y="2832"/>
                    </a:lnTo>
                    <a:cubicBezTo>
                      <a:pt x="3284" y="2532"/>
                      <a:pt x="3434" y="2156"/>
                      <a:pt x="3434" y="1730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" name="Google Shape;7669;p110">
                <a:extLst>
                  <a:ext uri="{FF2B5EF4-FFF2-40B4-BE49-F238E27FC236}">
                    <a16:creationId xmlns:a16="http://schemas.microsoft.com/office/drawing/2014/main" id="{DBA4AC43-AAA7-4474-BCB4-0B1733EBCFB0}"/>
                  </a:ext>
                </a:extLst>
              </p:cNvPr>
              <p:cNvSpPr/>
              <p:nvPr/>
            </p:nvSpPr>
            <p:spPr>
              <a:xfrm>
                <a:off x="4836625" y="2026975"/>
                <a:ext cx="45125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805" extrusionOk="0">
                    <a:moveTo>
                      <a:pt x="1805" y="903"/>
                    </a:moveTo>
                    <a:cubicBezTo>
                      <a:pt x="1805" y="1404"/>
                      <a:pt x="1404" y="1805"/>
                      <a:pt x="903" y="1805"/>
                    </a:cubicBezTo>
                    <a:cubicBezTo>
                      <a:pt x="401" y="1805"/>
                      <a:pt x="0" y="1404"/>
                      <a:pt x="0" y="903"/>
                    </a:cubicBezTo>
                    <a:cubicBezTo>
                      <a:pt x="0" y="401"/>
                      <a:pt x="401" y="0"/>
                      <a:pt x="903" y="0"/>
                    </a:cubicBezTo>
                    <a:cubicBezTo>
                      <a:pt x="1404" y="0"/>
                      <a:pt x="1805" y="401"/>
                      <a:pt x="1805" y="9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8" name="Google Shape;7670;p110">
                <a:extLst>
                  <a:ext uri="{FF2B5EF4-FFF2-40B4-BE49-F238E27FC236}">
                    <a16:creationId xmlns:a16="http://schemas.microsoft.com/office/drawing/2014/main" id="{A6607D59-36D3-43E1-8A45-C0705A859A20}"/>
                  </a:ext>
                </a:extLst>
              </p:cNvPr>
              <p:cNvSpPr/>
              <p:nvPr/>
            </p:nvSpPr>
            <p:spPr>
              <a:xfrm>
                <a:off x="4248900" y="1838000"/>
                <a:ext cx="889125" cy="559300"/>
              </a:xfrm>
              <a:custGeom>
                <a:avLst/>
                <a:gdLst/>
                <a:ahLst/>
                <a:cxnLst/>
                <a:rect l="l" t="t" r="r" b="b"/>
                <a:pathLst>
                  <a:path w="35565" h="22372" extrusionOk="0">
                    <a:moveTo>
                      <a:pt x="14242" y="0"/>
                    </a:moveTo>
                    <a:cubicBezTo>
                      <a:pt x="13804" y="0"/>
                      <a:pt x="13359" y="22"/>
                      <a:pt x="12908" y="65"/>
                    </a:cubicBezTo>
                    <a:cubicBezTo>
                      <a:pt x="7544" y="567"/>
                      <a:pt x="1479" y="4301"/>
                      <a:pt x="0" y="11519"/>
                    </a:cubicBezTo>
                    <a:lnTo>
                      <a:pt x="251" y="11569"/>
                    </a:lnTo>
                    <a:cubicBezTo>
                      <a:pt x="1896" y="7195"/>
                      <a:pt x="4923" y="6018"/>
                      <a:pt x="7685" y="6018"/>
                    </a:cubicBezTo>
                    <a:cubicBezTo>
                      <a:pt x="8373" y="6018"/>
                      <a:pt x="9045" y="6091"/>
                      <a:pt x="9675" y="6206"/>
                    </a:cubicBezTo>
                    <a:cubicBezTo>
                      <a:pt x="17319" y="7559"/>
                      <a:pt x="26141" y="16156"/>
                      <a:pt x="26216" y="22371"/>
                    </a:cubicBezTo>
                    <a:lnTo>
                      <a:pt x="26467" y="22371"/>
                    </a:lnTo>
                    <a:cubicBezTo>
                      <a:pt x="26392" y="16056"/>
                      <a:pt x="17469" y="7309"/>
                      <a:pt x="9700" y="5955"/>
                    </a:cubicBezTo>
                    <a:cubicBezTo>
                      <a:pt x="9059" y="5841"/>
                      <a:pt x="8375" y="5768"/>
                      <a:pt x="7675" y="5768"/>
                    </a:cubicBezTo>
                    <a:cubicBezTo>
                      <a:pt x="5144" y="5768"/>
                      <a:pt x="2394" y="6720"/>
                      <a:pt x="627" y="10116"/>
                    </a:cubicBezTo>
                    <a:cubicBezTo>
                      <a:pt x="2532" y="3975"/>
                      <a:pt x="8046" y="767"/>
                      <a:pt x="12933" y="316"/>
                    </a:cubicBezTo>
                    <a:cubicBezTo>
                      <a:pt x="13375" y="273"/>
                      <a:pt x="13811" y="252"/>
                      <a:pt x="14240" y="252"/>
                    </a:cubicBezTo>
                    <a:cubicBezTo>
                      <a:pt x="18842" y="252"/>
                      <a:pt x="22615" y="2678"/>
                      <a:pt x="24311" y="6782"/>
                    </a:cubicBezTo>
                    <a:lnTo>
                      <a:pt x="24437" y="7158"/>
                    </a:lnTo>
                    <a:lnTo>
                      <a:pt x="24537" y="6782"/>
                    </a:lnTo>
                    <a:cubicBezTo>
                      <a:pt x="25358" y="3427"/>
                      <a:pt x="27202" y="1536"/>
                      <a:pt x="29599" y="1536"/>
                    </a:cubicBezTo>
                    <a:cubicBezTo>
                      <a:pt x="29690" y="1536"/>
                      <a:pt x="29782" y="1539"/>
                      <a:pt x="29875" y="1544"/>
                    </a:cubicBezTo>
                    <a:cubicBezTo>
                      <a:pt x="32557" y="1695"/>
                      <a:pt x="34963" y="4176"/>
                      <a:pt x="35314" y="7158"/>
                    </a:cubicBezTo>
                    <a:lnTo>
                      <a:pt x="35565" y="7133"/>
                    </a:lnTo>
                    <a:cubicBezTo>
                      <a:pt x="35189" y="4025"/>
                      <a:pt x="32707" y="1444"/>
                      <a:pt x="29875" y="1294"/>
                    </a:cubicBezTo>
                    <a:cubicBezTo>
                      <a:pt x="29781" y="1288"/>
                      <a:pt x="29688" y="1285"/>
                      <a:pt x="29595" y="1285"/>
                    </a:cubicBezTo>
                    <a:cubicBezTo>
                      <a:pt x="27194" y="1285"/>
                      <a:pt x="25279" y="3147"/>
                      <a:pt x="24387" y="6356"/>
                    </a:cubicBezTo>
                    <a:cubicBezTo>
                      <a:pt x="22603" y="2354"/>
                      <a:pt x="18815" y="0"/>
                      <a:pt x="142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9" name="Google Shape;7671;p110">
                <a:extLst>
                  <a:ext uri="{FF2B5EF4-FFF2-40B4-BE49-F238E27FC236}">
                    <a16:creationId xmlns:a16="http://schemas.microsoft.com/office/drawing/2014/main" id="{CA8E1FA5-6D87-4523-99E1-870501ABCFBD}"/>
                  </a:ext>
                </a:extLst>
              </p:cNvPr>
              <p:cNvSpPr/>
              <p:nvPr/>
            </p:nvSpPr>
            <p:spPr>
              <a:xfrm>
                <a:off x="4209425" y="2116575"/>
                <a:ext cx="85250" cy="109675"/>
              </a:xfrm>
              <a:custGeom>
                <a:avLst/>
                <a:gdLst/>
                <a:ahLst/>
                <a:cxnLst/>
                <a:rect l="l" t="t" r="r" b="b"/>
                <a:pathLst>
                  <a:path w="3410" h="4387" extrusionOk="0">
                    <a:moveTo>
                      <a:pt x="3409" y="1705"/>
                    </a:moveTo>
                    <a:cubicBezTo>
                      <a:pt x="3409" y="752"/>
                      <a:pt x="2657" y="0"/>
                      <a:pt x="1705" y="0"/>
                    </a:cubicBezTo>
                    <a:cubicBezTo>
                      <a:pt x="752" y="0"/>
                      <a:pt x="1" y="752"/>
                      <a:pt x="1" y="1705"/>
                    </a:cubicBezTo>
                    <a:cubicBezTo>
                      <a:pt x="1" y="2131"/>
                      <a:pt x="151" y="2507"/>
                      <a:pt x="402" y="2807"/>
                    </a:cubicBezTo>
                    <a:lnTo>
                      <a:pt x="402" y="2807"/>
                    </a:lnTo>
                    <a:lnTo>
                      <a:pt x="1705" y="4386"/>
                    </a:lnTo>
                    <a:lnTo>
                      <a:pt x="3008" y="2807"/>
                    </a:lnTo>
                    <a:lnTo>
                      <a:pt x="3008" y="2807"/>
                    </a:lnTo>
                    <a:cubicBezTo>
                      <a:pt x="3259" y="2507"/>
                      <a:pt x="3409" y="2131"/>
                      <a:pt x="3409" y="1705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0" name="Google Shape;7672;p110">
                <a:extLst>
                  <a:ext uri="{FF2B5EF4-FFF2-40B4-BE49-F238E27FC236}">
                    <a16:creationId xmlns:a16="http://schemas.microsoft.com/office/drawing/2014/main" id="{3232C5CC-C8AA-47F2-B5E1-81FC7DBCE454}"/>
                  </a:ext>
                </a:extLst>
              </p:cNvPr>
              <p:cNvSpPr/>
              <p:nvPr/>
            </p:nvSpPr>
            <p:spPr>
              <a:xfrm>
                <a:off x="4229475" y="2136625"/>
                <a:ext cx="451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805" extrusionOk="0">
                    <a:moveTo>
                      <a:pt x="1805" y="903"/>
                    </a:moveTo>
                    <a:cubicBezTo>
                      <a:pt x="1805" y="1404"/>
                      <a:pt x="1404" y="1805"/>
                      <a:pt x="903" y="1805"/>
                    </a:cubicBezTo>
                    <a:cubicBezTo>
                      <a:pt x="402" y="1805"/>
                      <a:pt x="1" y="1404"/>
                      <a:pt x="1" y="903"/>
                    </a:cubicBezTo>
                    <a:cubicBezTo>
                      <a:pt x="1" y="401"/>
                      <a:pt x="402" y="0"/>
                      <a:pt x="903" y="0"/>
                    </a:cubicBezTo>
                    <a:cubicBezTo>
                      <a:pt x="1404" y="0"/>
                      <a:pt x="1805" y="401"/>
                      <a:pt x="1805" y="9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1" name="Google Shape;7673;p110">
                <a:extLst>
                  <a:ext uri="{FF2B5EF4-FFF2-40B4-BE49-F238E27FC236}">
                    <a16:creationId xmlns:a16="http://schemas.microsoft.com/office/drawing/2014/main" id="{AAE6DB9F-C699-4FB7-B5E3-F396E6DA09B0}"/>
                  </a:ext>
                </a:extLst>
              </p:cNvPr>
              <p:cNvSpPr/>
              <p:nvPr/>
            </p:nvSpPr>
            <p:spPr>
              <a:xfrm>
                <a:off x="4864825" y="2397275"/>
                <a:ext cx="85850" cy="109675"/>
              </a:xfrm>
              <a:custGeom>
                <a:avLst/>
                <a:gdLst/>
                <a:ahLst/>
                <a:cxnLst/>
                <a:rect l="l" t="t" r="r" b="b"/>
                <a:pathLst>
                  <a:path w="3434" h="4387" extrusionOk="0">
                    <a:moveTo>
                      <a:pt x="3434" y="1705"/>
                    </a:moveTo>
                    <a:cubicBezTo>
                      <a:pt x="3434" y="752"/>
                      <a:pt x="2657" y="0"/>
                      <a:pt x="1704" y="0"/>
                    </a:cubicBezTo>
                    <a:cubicBezTo>
                      <a:pt x="777" y="0"/>
                      <a:pt x="0" y="752"/>
                      <a:pt x="0" y="1705"/>
                    </a:cubicBezTo>
                    <a:cubicBezTo>
                      <a:pt x="0" y="2131"/>
                      <a:pt x="151" y="2507"/>
                      <a:pt x="401" y="2807"/>
                    </a:cubicBezTo>
                    <a:lnTo>
                      <a:pt x="401" y="2807"/>
                    </a:lnTo>
                    <a:lnTo>
                      <a:pt x="1704" y="4386"/>
                    </a:lnTo>
                    <a:lnTo>
                      <a:pt x="3033" y="2807"/>
                    </a:lnTo>
                    <a:lnTo>
                      <a:pt x="3033" y="2807"/>
                    </a:lnTo>
                    <a:cubicBezTo>
                      <a:pt x="3283" y="2507"/>
                      <a:pt x="3434" y="2131"/>
                      <a:pt x="3434" y="1705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2" name="Google Shape;7674;p110">
                <a:extLst>
                  <a:ext uri="{FF2B5EF4-FFF2-40B4-BE49-F238E27FC236}">
                    <a16:creationId xmlns:a16="http://schemas.microsoft.com/office/drawing/2014/main" id="{464CE6AF-5017-4505-BDFC-C5628C8CD538}"/>
                  </a:ext>
                </a:extLst>
              </p:cNvPr>
              <p:cNvSpPr/>
              <p:nvPr/>
            </p:nvSpPr>
            <p:spPr>
              <a:xfrm>
                <a:off x="4884875" y="2417325"/>
                <a:ext cx="45125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805" extrusionOk="0">
                    <a:moveTo>
                      <a:pt x="1805" y="903"/>
                    </a:moveTo>
                    <a:cubicBezTo>
                      <a:pt x="1805" y="1404"/>
                      <a:pt x="1404" y="1805"/>
                      <a:pt x="902" y="1805"/>
                    </a:cubicBezTo>
                    <a:cubicBezTo>
                      <a:pt x="401" y="1805"/>
                      <a:pt x="0" y="1404"/>
                      <a:pt x="0" y="903"/>
                    </a:cubicBezTo>
                    <a:cubicBezTo>
                      <a:pt x="0" y="401"/>
                      <a:pt x="401" y="0"/>
                      <a:pt x="902" y="0"/>
                    </a:cubicBezTo>
                    <a:cubicBezTo>
                      <a:pt x="1404" y="0"/>
                      <a:pt x="1805" y="401"/>
                      <a:pt x="1805" y="9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3" name="Google Shape;7675;p110">
                <a:extLst>
                  <a:ext uri="{FF2B5EF4-FFF2-40B4-BE49-F238E27FC236}">
                    <a16:creationId xmlns:a16="http://schemas.microsoft.com/office/drawing/2014/main" id="{B0932404-FE03-4504-AE2D-4B4B117C35ED}"/>
                  </a:ext>
                </a:extLst>
              </p:cNvPr>
              <p:cNvSpPr/>
              <p:nvPr/>
            </p:nvSpPr>
            <p:spPr>
              <a:xfrm>
                <a:off x="5602925" y="1684225"/>
                <a:ext cx="198650" cy="290775"/>
              </a:xfrm>
              <a:custGeom>
                <a:avLst/>
                <a:gdLst/>
                <a:ahLst/>
                <a:cxnLst/>
                <a:rect l="l" t="t" r="r" b="b"/>
                <a:pathLst>
                  <a:path w="7946" h="11631" extrusionOk="0">
                    <a:moveTo>
                      <a:pt x="7945" y="8121"/>
                    </a:moveTo>
                    <a:cubicBezTo>
                      <a:pt x="7945" y="10628"/>
                      <a:pt x="6166" y="11630"/>
                      <a:pt x="3960" y="10377"/>
                    </a:cubicBezTo>
                    <a:cubicBezTo>
                      <a:pt x="1780" y="9099"/>
                      <a:pt x="0" y="6041"/>
                      <a:pt x="0" y="3535"/>
                    </a:cubicBezTo>
                    <a:cubicBezTo>
                      <a:pt x="0" y="1029"/>
                      <a:pt x="1780" y="1"/>
                      <a:pt x="3960" y="1279"/>
                    </a:cubicBezTo>
                    <a:cubicBezTo>
                      <a:pt x="6166" y="2532"/>
                      <a:pt x="7945" y="5590"/>
                      <a:pt x="7945" y="812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4" name="Google Shape;7676;p110">
                <a:extLst>
                  <a:ext uri="{FF2B5EF4-FFF2-40B4-BE49-F238E27FC236}">
                    <a16:creationId xmlns:a16="http://schemas.microsoft.com/office/drawing/2014/main" id="{DF0880A7-5F3B-4140-832D-C3C77BCC9C63}"/>
                  </a:ext>
                </a:extLst>
              </p:cNvPr>
              <p:cNvSpPr/>
              <p:nvPr/>
            </p:nvSpPr>
            <p:spPr>
              <a:xfrm>
                <a:off x="5624225" y="1715575"/>
                <a:ext cx="156025" cy="228075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9123" extrusionOk="0">
                    <a:moveTo>
                      <a:pt x="6241" y="6366"/>
                    </a:moveTo>
                    <a:cubicBezTo>
                      <a:pt x="6241" y="8346"/>
                      <a:pt x="4837" y="9123"/>
                      <a:pt x="3108" y="8145"/>
                    </a:cubicBezTo>
                    <a:cubicBezTo>
                      <a:pt x="1404" y="7143"/>
                      <a:pt x="0" y="4737"/>
                      <a:pt x="0" y="2757"/>
                    </a:cubicBezTo>
                    <a:cubicBezTo>
                      <a:pt x="0" y="802"/>
                      <a:pt x="1404" y="0"/>
                      <a:pt x="3108" y="1003"/>
                    </a:cubicBezTo>
                    <a:cubicBezTo>
                      <a:pt x="4837" y="1980"/>
                      <a:pt x="6241" y="4386"/>
                      <a:pt x="6241" y="6366"/>
                    </a:cubicBez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5" name="Google Shape;7677;p110">
                <a:extLst>
                  <a:ext uri="{FF2B5EF4-FFF2-40B4-BE49-F238E27FC236}">
                    <a16:creationId xmlns:a16="http://schemas.microsoft.com/office/drawing/2014/main" id="{B5C0DBE5-CEDD-4D33-AB1D-DAD950391A02}"/>
                  </a:ext>
                </a:extLst>
              </p:cNvPr>
              <p:cNvSpPr/>
              <p:nvPr/>
            </p:nvSpPr>
            <p:spPr>
              <a:xfrm>
                <a:off x="5255800" y="2744625"/>
                <a:ext cx="484975" cy="724150"/>
              </a:xfrm>
              <a:custGeom>
                <a:avLst/>
                <a:gdLst/>
                <a:ahLst/>
                <a:cxnLst/>
                <a:rect l="l" t="t" r="r" b="b"/>
                <a:pathLst>
                  <a:path w="19399" h="28966" extrusionOk="0">
                    <a:moveTo>
                      <a:pt x="1297" y="0"/>
                    </a:moveTo>
                    <a:cubicBezTo>
                      <a:pt x="623" y="0"/>
                      <a:pt x="0" y="526"/>
                      <a:pt x="0" y="1269"/>
                    </a:cubicBezTo>
                    <a:lnTo>
                      <a:pt x="0" y="17234"/>
                    </a:lnTo>
                    <a:cubicBezTo>
                      <a:pt x="0" y="18137"/>
                      <a:pt x="477" y="18989"/>
                      <a:pt x="1279" y="19440"/>
                    </a:cubicBezTo>
                    <a:lnTo>
                      <a:pt x="17469" y="28788"/>
                    </a:lnTo>
                    <a:cubicBezTo>
                      <a:pt x="17676" y="28910"/>
                      <a:pt x="17896" y="28965"/>
                      <a:pt x="18110" y="28965"/>
                    </a:cubicBezTo>
                    <a:cubicBezTo>
                      <a:pt x="18781" y="28965"/>
                      <a:pt x="19399" y="28426"/>
                      <a:pt x="19399" y="27686"/>
                    </a:cubicBezTo>
                    <a:lnTo>
                      <a:pt x="19399" y="11721"/>
                    </a:lnTo>
                    <a:cubicBezTo>
                      <a:pt x="19399" y="10818"/>
                      <a:pt x="18898" y="9991"/>
                      <a:pt x="18121" y="9540"/>
                    </a:cubicBezTo>
                    <a:lnTo>
                      <a:pt x="1930" y="167"/>
                    </a:lnTo>
                    <a:cubicBezTo>
                      <a:pt x="1726" y="53"/>
                      <a:pt x="1509" y="0"/>
                      <a:pt x="12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6" name="Google Shape;7678;p110">
                <a:extLst>
                  <a:ext uri="{FF2B5EF4-FFF2-40B4-BE49-F238E27FC236}">
                    <a16:creationId xmlns:a16="http://schemas.microsoft.com/office/drawing/2014/main" id="{8A983AB5-191B-4900-939E-EE4FA87E615D}"/>
                  </a:ext>
                </a:extLst>
              </p:cNvPr>
              <p:cNvSpPr/>
              <p:nvPr/>
            </p:nvSpPr>
            <p:spPr>
              <a:xfrm>
                <a:off x="5441900" y="3058300"/>
                <a:ext cx="59525" cy="19552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7821" extrusionOk="0">
                    <a:moveTo>
                      <a:pt x="0" y="1"/>
                    </a:moveTo>
                    <a:lnTo>
                      <a:pt x="0" y="6442"/>
                    </a:lnTo>
                    <a:lnTo>
                      <a:pt x="2381" y="7820"/>
                    </a:lnTo>
                    <a:lnTo>
                      <a:pt x="2381" y="137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C82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7" name="Google Shape;7679;p110">
                <a:extLst>
                  <a:ext uri="{FF2B5EF4-FFF2-40B4-BE49-F238E27FC236}">
                    <a16:creationId xmlns:a16="http://schemas.microsoft.com/office/drawing/2014/main" id="{A388AA4E-7DBC-44F1-968C-D015523017BB}"/>
                  </a:ext>
                </a:extLst>
              </p:cNvPr>
              <p:cNvSpPr/>
              <p:nvPr/>
            </p:nvSpPr>
            <p:spPr>
              <a:xfrm>
                <a:off x="5349150" y="2943650"/>
                <a:ext cx="58925" cy="256275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0251" extrusionOk="0">
                    <a:moveTo>
                      <a:pt x="1" y="0"/>
                    </a:moveTo>
                    <a:lnTo>
                      <a:pt x="1" y="8872"/>
                    </a:lnTo>
                    <a:lnTo>
                      <a:pt x="2357" y="10251"/>
                    </a:lnTo>
                    <a:lnTo>
                      <a:pt x="2357" y="137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06B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8" name="Google Shape;7680;p110">
                <a:extLst>
                  <a:ext uri="{FF2B5EF4-FFF2-40B4-BE49-F238E27FC236}">
                    <a16:creationId xmlns:a16="http://schemas.microsoft.com/office/drawing/2014/main" id="{480F7116-F350-497C-A818-40478D23FB09}"/>
                  </a:ext>
                </a:extLst>
              </p:cNvPr>
              <p:cNvSpPr/>
              <p:nvPr/>
            </p:nvSpPr>
            <p:spPr>
              <a:xfrm>
                <a:off x="5535250" y="2947400"/>
                <a:ext cx="59550" cy="360300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14412" extrusionOk="0">
                    <a:moveTo>
                      <a:pt x="0" y="1"/>
                    </a:moveTo>
                    <a:lnTo>
                      <a:pt x="0" y="13033"/>
                    </a:lnTo>
                    <a:lnTo>
                      <a:pt x="2381" y="14412"/>
                    </a:lnTo>
                    <a:lnTo>
                      <a:pt x="2381" y="137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56" name="Google Shape;7528;p110">
            <a:extLst>
              <a:ext uri="{FF2B5EF4-FFF2-40B4-BE49-F238E27FC236}">
                <a16:creationId xmlns:a16="http://schemas.microsoft.com/office/drawing/2014/main" id="{F903BC9F-66DF-4E7A-AE71-63EE1D82807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51661" y="2747374"/>
            <a:ext cx="3293339" cy="21812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</a:rPr>
              <a:t>Do you have any questions?</a:t>
            </a:r>
            <a:endParaRPr sz="20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</a:rPr>
              <a:t>MAIL: </a:t>
            </a:r>
            <a:r>
              <a:rPr lang="en" sz="2000" dirty="0">
                <a:solidFill>
                  <a:schemeClr val="dk2"/>
                </a:solidFill>
                <a:hlinkClick r:id="rId3"/>
              </a:rPr>
              <a:t>21051706@kiit.ac.in</a:t>
            </a:r>
            <a:endParaRPr lang="en" sz="20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Abhishek Mallick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</a:rPr>
              <a:t>KIIT (CSE: 3</a:t>
            </a:r>
            <a:r>
              <a:rPr lang="en" sz="2000" baseline="30000" dirty="0">
                <a:solidFill>
                  <a:schemeClr val="dk2"/>
                </a:solidFill>
              </a:rPr>
              <a:t>rd</a:t>
            </a:r>
            <a:r>
              <a:rPr lang="en" sz="2000" dirty="0">
                <a:solidFill>
                  <a:schemeClr val="dk2"/>
                </a:solidFill>
              </a:rPr>
              <a:t> year)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0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2"/>
              </a:solidFill>
            </a:endParaRPr>
          </a:p>
        </p:txBody>
      </p:sp>
      <p:sp>
        <p:nvSpPr>
          <p:cNvPr id="157" name="Google Shape;7439;p104">
            <a:extLst>
              <a:ext uri="{FF2B5EF4-FFF2-40B4-BE49-F238E27FC236}">
                <a16:creationId xmlns:a16="http://schemas.microsoft.com/office/drawing/2014/main" id="{2E78D320-7FCD-43B5-AF61-6E28D06497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6551"/>
            <a:ext cx="4614456" cy="18251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 YOU!</a:t>
            </a:r>
            <a:endParaRPr sz="6000" dirty="0"/>
          </a:p>
        </p:txBody>
      </p:sp>
      <p:pic>
        <p:nvPicPr>
          <p:cNvPr id="1026" name="Picture 2" descr="Report - Free files and folders icons">
            <a:extLst>
              <a:ext uri="{FF2B5EF4-FFF2-40B4-BE49-F238E27FC236}">
                <a16:creationId xmlns:a16="http://schemas.microsoft.com/office/drawing/2014/main" id="{84D0D2F4-25B5-B182-2BC7-8541BE1A5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922734"/>
            <a:ext cx="762456" cy="762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7806D1-580B-E2AC-8EC4-EA790C24F5F7}"/>
              </a:ext>
            </a:extLst>
          </p:cNvPr>
          <p:cNvSpPr txBox="1"/>
          <p:nvPr/>
        </p:nvSpPr>
        <p:spPr>
          <a:xfrm>
            <a:off x="4589805" y="4685190"/>
            <a:ext cx="744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Report</a:t>
            </a:r>
            <a:endParaRPr lang="en-IN" dirty="0"/>
          </a:p>
        </p:txBody>
      </p:sp>
      <p:pic>
        <p:nvPicPr>
          <p:cNvPr id="1032" name="Picture 8" descr="Github Logo - Free social media icons">
            <a:hlinkClick r:id="rId5"/>
            <a:extLst>
              <a:ext uri="{FF2B5EF4-FFF2-40B4-BE49-F238E27FC236}">
                <a16:creationId xmlns:a16="http://schemas.microsoft.com/office/drawing/2014/main" id="{ACF95890-1E9F-5712-2C96-3E212328D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5110" y="3905817"/>
            <a:ext cx="796290" cy="796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54A8FA-0917-0EF7-6326-686E32D27D94}"/>
              </a:ext>
            </a:extLst>
          </p:cNvPr>
          <p:cNvSpPr txBox="1"/>
          <p:nvPr/>
        </p:nvSpPr>
        <p:spPr>
          <a:xfrm>
            <a:off x="3391305" y="4734045"/>
            <a:ext cx="114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Prototype</a:t>
            </a: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6"/>
          <p:cNvSpPr txBox="1">
            <a:spLocks noGrp="1"/>
          </p:cNvSpPr>
          <p:nvPr>
            <p:ph type="title"/>
          </p:nvPr>
        </p:nvSpPr>
        <p:spPr>
          <a:xfrm flipH="1">
            <a:off x="4178317" y="23935"/>
            <a:ext cx="2937900" cy="12795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</a:t>
            </a:r>
            <a:r>
              <a:rPr lang="en" dirty="0">
                <a:solidFill>
                  <a:schemeClr val="accent1"/>
                </a:solidFill>
                <a:latin typeface="Overpass SemiBold"/>
                <a:sym typeface="Overpass SemiBold"/>
              </a:rPr>
              <a:t>STATEMENT</a:t>
            </a:r>
            <a:endParaRPr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sp>
        <p:nvSpPr>
          <p:cNvPr id="670" name="Google Shape;670;p56"/>
          <p:cNvSpPr txBox="1">
            <a:spLocks noGrp="1"/>
          </p:cNvSpPr>
          <p:nvPr>
            <p:ph type="subTitle" idx="1"/>
          </p:nvPr>
        </p:nvSpPr>
        <p:spPr>
          <a:xfrm flipH="1">
            <a:off x="4175694" y="1631221"/>
            <a:ext cx="4675490" cy="31834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/>
              <a:t>Develop a Rule Builder application that empowers Business Analysts to create, save and visualize decision strategies.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/>
              <a:t>Provide a no-code rule writing experience and visual representation to test these rules in real time and observe the calculations at each step.</a:t>
            </a:r>
          </a:p>
        </p:txBody>
      </p:sp>
      <p:grpSp>
        <p:nvGrpSpPr>
          <p:cNvPr id="5" name="Google Shape;7085;p100">
            <a:extLst>
              <a:ext uri="{FF2B5EF4-FFF2-40B4-BE49-F238E27FC236}">
                <a16:creationId xmlns:a16="http://schemas.microsoft.com/office/drawing/2014/main" id="{A3CB19E6-6F5D-45E6-8646-A1D0D65C3105}"/>
              </a:ext>
            </a:extLst>
          </p:cNvPr>
          <p:cNvGrpSpPr/>
          <p:nvPr/>
        </p:nvGrpSpPr>
        <p:grpSpPr>
          <a:xfrm>
            <a:off x="432260" y="1017278"/>
            <a:ext cx="3382367" cy="3508252"/>
            <a:chOff x="1241625" y="238125"/>
            <a:chExt cx="5051325" cy="5239325"/>
          </a:xfrm>
        </p:grpSpPr>
        <p:sp>
          <p:nvSpPr>
            <p:cNvPr id="6" name="Google Shape;7086;p100">
              <a:extLst>
                <a:ext uri="{FF2B5EF4-FFF2-40B4-BE49-F238E27FC236}">
                  <a16:creationId xmlns:a16="http://schemas.microsoft.com/office/drawing/2014/main" id="{8BC0D7CC-14F6-41EC-98BD-4AA941F7B774}"/>
                </a:ext>
              </a:extLst>
            </p:cNvPr>
            <p:cNvSpPr/>
            <p:nvPr/>
          </p:nvSpPr>
          <p:spPr>
            <a:xfrm>
              <a:off x="1558850" y="3190525"/>
              <a:ext cx="3438550" cy="1813000"/>
            </a:xfrm>
            <a:custGeom>
              <a:avLst/>
              <a:gdLst/>
              <a:ahLst/>
              <a:cxnLst/>
              <a:rect l="l" t="t" r="r" b="b"/>
              <a:pathLst>
                <a:path w="137542" h="72520" extrusionOk="0">
                  <a:moveTo>
                    <a:pt x="68594" y="0"/>
                  </a:moveTo>
                  <a:cubicBezTo>
                    <a:pt x="52577" y="0"/>
                    <a:pt x="36582" y="3539"/>
                    <a:pt x="24403" y="10616"/>
                  </a:cubicBezTo>
                  <a:cubicBezTo>
                    <a:pt x="1" y="24769"/>
                    <a:pt x="134" y="47752"/>
                    <a:pt x="24669" y="61905"/>
                  </a:cubicBezTo>
                  <a:cubicBezTo>
                    <a:pt x="36937" y="68982"/>
                    <a:pt x="52976" y="72520"/>
                    <a:pt x="68993" y="72520"/>
                  </a:cubicBezTo>
                  <a:cubicBezTo>
                    <a:pt x="85010" y="72520"/>
                    <a:pt x="101004" y="68982"/>
                    <a:pt x="113183" y="61905"/>
                  </a:cubicBezTo>
                  <a:cubicBezTo>
                    <a:pt x="137541" y="47752"/>
                    <a:pt x="137408" y="24769"/>
                    <a:pt x="112917" y="10616"/>
                  </a:cubicBezTo>
                  <a:cubicBezTo>
                    <a:pt x="100649" y="3539"/>
                    <a:pt x="84610" y="0"/>
                    <a:pt x="68594" y="0"/>
                  </a:cubicBez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7087;p100">
              <a:extLst>
                <a:ext uri="{FF2B5EF4-FFF2-40B4-BE49-F238E27FC236}">
                  <a16:creationId xmlns:a16="http://schemas.microsoft.com/office/drawing/2014/main" id="{F61CAD5A-14B3-42F1-BD73-F1370639CF88}"/>
                </a:ext>
              </a:extLst>
            </p:cNvPr>
            <p:cNvSpPr/>
            <p:nvPr/>
          </p:nvSpPr>
          <p:spPr>
            <a:xfrm>
              <a:off x="3502175" y="4536550"/>
              <a:ext cx="1785825" cy="940900"/>
            </a:xfrm>
            <a:custGeom>
              <a:avLst/>
              <a:gdLst/>
              <a:ahLst/>
              <a:cxnLst/>
              <a:rect l="l" t="t" r="r" b="b"/>
              <a:pathLst>
                <a:path w="71433" h="37636" extrusionOk="0">
                  <a:moveTo>
                    <a:pt x="35617" y="0"/>
                  </a:moveTo>
                  <a:cubicBezTo>
                    <a:pt x="27287" y="0"/>
                    <a:pt x="18968" y="1830"/>
                    <a:pt x="12645" y="5491"/>
                  </a:cubicBezTo>
                  <a:cubicBezTo>
                    <a:pt x="0" y="12856"/>
                    <a:pt x="45" y="24791"/>
                    <a:pt x="12823" y="32111"/>
                  </a:cubicBezTo>
                  <a:cubicBezTo>
                    <a:pt x="19190" y="35794"/>
                    <a:pt x="27520" y="37635"/>
                    <a:pt x="35839" y="37635"/>
                  </a:cubicBezTo>
                  <a:cubicBezTo>
                    <a:pt x="44158" y="37635"/>
                    <a:pt x="52466" y="35794"/>
                    <a:pt x="58788" y="32111"/>
                  </a:cubicBezTo>
                  <a:cubicBezTo>
                    <a:pt x="71433" y="24791"/>
                    <a:pt x="71388" y="12856"/>
                    <a:pt x="58655" y="5491"/>
                  </a:cubicBezTo>
                  <a:cubicBezTo>
                    <a:pt x="52288" y="1830"/>
                    <a:pt x="43947" y="0"/>
                    <a:pt x="35617" y="0"/>
                  </a:cubicBez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7088;p100">
              <a:extLst>
                <a:ext uri="{FF2B5EF4-FFF2-40B4-BE49-F238E27FC236}">
                  <a16:creationId xmlns:a16="http://schemas.microsoft.com/office/drawing/2014/main" id="{7383F73D-25CE-4E25-83A9-12CBC5D8EF3B}"/>
                </a:ext>
              </a:extLst>
            </p:cNvPr>
            <p:cNvSpPr/>
            <p:nvPr/>
          </p:nvSpPr>
          <p:spPr>
            <a:xfrm>
              <a:off x="1241625" y="2978400"/>
              <a:ext cx="1785825" cy="940900"/>
            </a:xfrm>
            <a:custGeom>
              <a:avLst/>
              <a:gdLst/>
              <a:ahLst/>
              <a:cxnLst/>
              <a:rect l="l" t="t" r="r" b="b"/>
              <a:pathLst>
                <a:path w="71433" h="37636" extrusionOk="0">
                  <a:moveTo>
                    <a:pt x="35611" y="0"/>
                  </a:moveTo>
                  <a:cubicBezTo>
                    <a:pt x="27287" y="0"/>
                    <a:pt x="18968" y="1841"/>
                    <a:pt x="12645" y="5524"/>
                  </a:cubicBezTo>
                  <a:cubicBezTo>
                    <a:pt x="1" y="12845"/>
                    <a:pt x="45" y="24780"/>
                    <a:pt x="12778" y="32145"/>
                  </a:cubicBezTo>
                  <a:cubicBezTo>
                    <a:pt x="19145" y="35805"/>
                    <a:pt x="27475" y="37635"/>
                    <a:pt x="35800" y="37635"/>
                  </a:cubicBezTo>
                  <a:cubicBezTo>
                    <a:pt x="44124" y="37635"/>
                    <a:pt x="52443" y="35805"/>
                    <a:pt x="58788" y="32145"/>
                  </a:cubicBezTo>
                  <a:cubicBezTo>
                    <a:pt x="71433" y="24780"/>
                    <a:pt x="71389" y="12845"/>
                    <a:pt x="58611" y="5524"/>
                  </a:cubicBezTo>
                  <a:cubicBezTo>
                    <a:pt x="52266" y="1841"/>
                    <a:pt x="43936" y="0"/>
                    <a:pt x="35611" y="0"/>
                  </a:cubicBez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7089;p100">
              <a:extLst>
                <a:ext uri="{FF2B5EF4-FFF2-40B4-BE49-F238E27FC236}">
                  <a16:creationId xmlns:a16="http://schemas.microsoft.com/office/drawing/2014/main" id="{EE62F3B9-2D4F-49F1-BFE9-2B9172847049}"/>
                </a:ext>
              </a:extLst>
            </p:cNvPr>
            <p:cNvSpPr/>
            <p:nvPr/>
          </p:nvSpPr>
          <p:spPr>
            <a:xfrm>
              <a:off x="4611375" y="238125"/>
              <a:ext cx="1602825" cy="902900"/>
            </a:xfrm>
            <a:custGeom>
              <a:avLst/>
              <a:gdLst/>
              <a:ahLst/>
              <a:cxnLst/>
              <a:rect l="l" t="t" r="r" b="b"/>
              <a:pathLst>
                <a:path w="64113" h="36116" extrusionOk="0">
                  <a:moveTo>
                    <a:pt x="2618" y="0"/>
                  </a:moveTo>
                  <a:lnTo>
                    <a:pt x="2396" y="44"/>
                  </a:lnTo>
                  <a:cubicBezTo>
                    <a:pt x="2307" y="89"/>
                    <a:pt x="2219" y="133"/>
                    <a:pt x="2130" y="177"/>
                  </a:cubicBezTo>
                  <a:lnTo>
                    <a:pt x="0" y="1420"/>
                  </a:lnTo>
                  <a:cubicBezTo>
                    <a:pt x="178" y="1331"/>
                    <a:pt x="311" y="1287"/>
                    <a:pt x="488" y="1242"/>
                  </a:cubicBezTo>
                  <a:cubicBezTo>
                    <a:pt x="577" y="1220"/>
                    <a:pt x="666" y="1209"/>
                    <a:pt x="760" y="1209"/>
                  </a:cubicBezTo>
                  <a:cubicBezTo>
                    <a:pt x="854" y="1209"/>
                    <a:pt x="954" y="1220"/>
                    <a:pt x="1065" y="1242"/>
                  </a:cubicBezTo>
                  <a:cubicBezTo>
                    <a:pt x="1243" y="1242"/>
                    <a:pt x="1464" y="1287"/>
                    <a:pt x="1642" y="1375"/>
                  </a:cubicBezTo>
                  <a:cubicBezTo>
                    <a:pt x="1864" y="1464"/>
                    <a:pt x="2086" y="1553"/>
                    <a:pt x="2307" y="1686"/>
                  </a:cubicBezTo>
                  <a:lnTo>
                    <a:pt x="61982" y="36116"/>
                  </a:lnTo>
                  <a:lnTo>
                    <a:pt x="64112" y="34873"/>
                  </a:lnTo>
                  <a:lnTo>
                    <a:pt x="4437" y="444"/>
                  </a:lnTo>
                  <a:lnTo>
                    <a:pt x="4348" y="399"/>
                  </a:lnTo>
                  <a:lnTo>
                    <a:pt x="4215" y="311"/>
                  </a:lnTo>
                  <a:lnTo>
                    <a:pt x="4082" y="266"/>
                  </a:lnTo>
                  <a:lnTo>
                    <a:pt x="3949" y="222"/>
                  </a:lnTo>
                  <a:lnTo>
                    <a:pt x="3816" y="133"/>
                  </a:lnTo>
                  <a:lnTo>
                    <a:pt x="3727" y="133"/>
                  </a:lnTo>
                  <a:lnTo>
                    <a:pt x="3594" y="89"/>
                  </a:lnTo>
                  <a:lnTo>
                    <a:pt x="3328" y="89"/>
                  </a:lnTo>
                  <a:lnTo>
                    <a:pt x="31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7090;p100">
              <a:extLst>
                <a:ext uri="{FF2B5EF4-FFF2-40B4-BE49-F238E27FC236}">
                  <a16:creationId xmlns:a16="http://schemas.microsoft.com/office/drawing/2014/main" id="{F9B9C65C-EF28-48CE-9C5C-777E2454B6CA}"/>
                </a:ext>
              </a:extLst>
            </p:cNvPr>
            <p:cNvSpPr/>
            <p:nvPr/>
          </p:nvSpPr>
          <p:spPr>
            <a:xfrm>
              <a:off x="6160925" y="1113275"/>
              <a:ext cx="132025" cy="1234550"/>
            </a:xfrm>
            <a:custGeom>
              <a:avLst/>
              <a:gdLst/>
              <a:ahLst/>
              <a:cxnLst/>
              <a:rect l="l" t="t" r="r" b="b"/>
              <a:pathLst>
                <a:path w="5281" h="49382" extrusionOk="0">
                  <a:moveTo>
                    <a:pt x="2263" y="0"/>
                  </a:moveTo>
                  <a:lnTo>
                    <a:pt x="0" y="1110"/>
                  </a:lnTo>
                  <a:cubicBezTo>
                    <a:pt x="222" y="1243"/>
                    <a:pt x="400" y="1376"/>
                    <a:pt x="622" y="1553"/>
                  </a:cubicBezTo>
                  <a:cubicBezTo>
                    <a:pt x="843" y="1731"/>
                    <a:pt x="1021" y="1908"/>
                    <a:pt x="1198" y="2086"/>
                  </a:cubicBezTo>
                  <a:cubicBezTo>
                    <a:pt x="1598" y="2529"/>
                    <a:pt x="1953" y="2973"/>
                    <a:pt x="2219" y="3461"/>
                  </a:cubicBezTo>
                  <a:lnTo>
                    <a:pt x="2219" y="3505"/>
                  </a:lnTo>
                  <a:cubicBezTo>
                    <a:pt x="2352" y="3727"/>
                    <a:pt x="2485" y="3993"/>
                    <a:pt x="2618" y="4260"/>
                  </a:cubicBezTo>
                  <a:cubicBezTo>
                    <a:pt x="2707" y="4526"/>
                    <a:pt x="2796" y="4792"/>
                    <a:pt x="2884" y="5058"/>
                  </a:cubicBezTo>
                  <a:cubicBezTo>
                    <a:pt x="2973" y="5280"/>
                    <a:pt x="3017" y="5546"/>
                    <a:pt x="3062" y="5813"/>
                  </a:cubicBezTo>
                  <a:cubicBezTo>
                    <a:pt x="3106" y="6079"/>
                    <a:pt x="3151" y="6345"/>
                    <a:pt x="3151" y="6611"/>
                  </a:cubicBezTo>
                  <a:lnTo>
                    <a:pt x="3017" y="47341"/>
                  </a:lnTo>
                  <a:cubicBezTo>
                    <a:pt x="3017" y="47607"/>
                    <a:pt x="3017" y="47829"/>
                    <a:pt x="2973" y="48051"/>
                  </a:cubicBezTo>
                  <a:cubicBezTo>
                    <a:pt x="2929" y="48228"/>
                    <a:pt x="2840" y="48450"/>
                    <a:pt x="2796" y="48628"/>
                  </a:cubicBezTo>
                  <a:cubicBezTo>
                    <a:pt x="2707" y="48716"/>
                    <a:pt x="2618" y="48849"/>
                    <a:pt x="2529" y="48983"/>
                  </a:cubicBezTo>
                  <a:cubicBezTo>
                    <a:pt x="2529" y="49027"/>
                    <a:pt x="2485" y="49071"/>
                    <a:pt x="2441" y="49071"/>
                  </a:cubicBezTo>
                  <a:cubicBezTo>
                    <a:pt x="2352" y="49204"/>
                    <a:pt x="2219" y="49293"/>
                    <a:pt x="2086" y="49382"/>
                  </a:cubicBezTo>
                  <a:lnTo>
                    <a:pt x="4215" y="48140"/>
                  </a:lnTo>
                  <a:cubicBezTo>
                    <a:pt x="4348" y="48051"/>
                    <a:pt x="4482" y="47962"/>
                    <a:pt x="4570" y="47829"/>
                  </a:cubicBezTo>
                  <a:lnTo>
                    <a:pt x="4659" y="47740"/>
                  </a:lnTo>
                  <a:cubicBezTo>
                    <a:pt x="4703" y="47696"/>
                    <a:pt x="4748" y="47652"/>
                    <a:pt x="4792" y="47607"/>
                  </a:cubicBezTo>
                  <a:cubicBezTo>
                    <a:pt x="4836" y="47563"/>
                    <a:pt x="4881" y="47430"/>
                    <a:pt x="4925" y="47385"/>
                  </a:cubicBezTo>
                  <a:lnTo>
                    <a:pt x="4970" y="47208"/>
                  </a:lnTo>
                  <a:cubicBezTo>
                    <a:pt x="5014" y="47164"/>
                    <a:pt x="5014" y="47119"/>
                    <a:pt x="5014" y="47030"/>
                  </a:cubicBezTo>
                  <a:cubicBezTo>
                    <a:pt x="5014" y="46986"/>
                    <a:pt x="5014" y="46942"/>
                    <a:pt x="5058" y="46897"/>
                  </a:cubicBezTo>
                  <a:cubicBezTo>
                    <a:pt x="5103" y="46809"/>
                    <a:pt x="5058" y="46809"/>
                    <a:pt x="5058" y="46809"/>
                  </a:cubicBezTo>
                  <a:cubicBezTo>
                    <a:pt x="5058" y="46809"/>
                    <a:pt x="5058" y="46764"/>
                    <a:pt x="5058" y="46720"/>
                  </a:cubicBezTo>
                  <a:lnTo>
                    <a:pt x="5058" y="46587"/>
                  </a:lnTo>
                  <a:lnTo>
                    <a:pt x="5058" y="46454"/>
                  </a:lnTo>
                  <a:cubicBezTo>
                    <a:pt x="5058" y="46365"/>
                    <a:pt x="5058" y="46321"/>
                    <a:pt x="5058" y="46276"/>
                  </a:cubicBezTo>
                  <a:cubicBezTo>
                    <a:pt x="5058" y="46232"/>
                    <a:pt x="5058" y="46187"/>
                    <a:pt x="5058" y="46143"/>
                  </a:cubicBezTo>
                  <a:lnTo>
                    <a:pt x="5191" y="5369"/>
                  </a:lnTo>
                  <a:cubicBezTo>
                    <a:pt x="5236" y="5369"/>
                    <a:pt x="5280" y="5325"/>
                    <a:pt x="5280" y="5280"/>
                  </a:cubicBezTo>
                  <a:cubicBezTo>
                    <a:pt x="5280" y="5236"/>
                    <a:pt x="5280" y="5191"/>
                    <a:pt x="5280" y="5103"/>
                  </a:cubicBezTo>
                  <a:lnTo>
                    <a:pt x="5280" y="4970"/>
                  </a:lnTo>
                  <a:lnTo>
                    <a:pt x="5280" y="4792"/>
                  </a:lnTo>
                  <a:lnTo>
                    <a:pt x="5280" y="4659"/>
                  </a:lnTo>
                  <a:cubicBezTo>
                    <a:pt x="5280" y="4570"/>
                    <a:pt x="5280" y="4526"/>
                    <a:pt x="5280" y="4482"/>
                  </a:cubicBezTo>
                  <a:lnTo>
                    <a:pt x="5236" y="4304"/>
                  </a:lnTo>
                  <a:cubicBezTo>
                    <a:pt x="5236" y="4260"/>
                    <a:pt x="5236" y="4215"/>
                    <a:pt x="5191" y="4171"/>
                  </a:cubicBezTo>
                  <a:cubicBezTo>
                    <a:pt x="5191" y="4082"/>
                    <a:pt x="5191" y="4038"/>
                    <a:pt x="5147" y="3993"/>
                  </a:cubicBezTo>
                  <a:cubicBezTo>
                    <a:pt x="5147" y="3949"/>
                    <a:pt x="5147" y="3905"/>
                    <a:pt x="5103" y="3860"/>
                  </a:cubicBezTo>
                  <a:cubicBezTo>
                    <a:pt x="5103" y="3772"/>
                    <a:pt x="5103" y="3727"/>
                    <a:pt x="5058" y="3683"/>
                  </a:cubicBezTo>
                  <a:cubicBezTo>
                    <a:pt x="5014" y="3639"/>
                    <a:pt x="5014" y="3550"/>
                    <a:pt x="5014" y="3505"/>
                  </a:cubicBezTo>
                  <a:cubicBezTo>
                    <a:pt x="4970" y="3461"/>
                    <a:pt x="4970" y="3417"/>
                    <a:pt x="4925" y="3372"/>
                  </a:cubicBezTo>
                  <a:cubicBezTo>
                    <a:pt x="4925" y="3328"/>
                    <a:pt x="4881" y="3239"/>
                    <a:pt x="4881" y="3195"/>
                  </a:cubicBezTo>
                  <a:lnTo>
                    <a:pt x="4836" y="3062"/>
                  </a:lnTo>
                  <a:cubicBezTo>
                    <a:pt x="4836" y="3017"/>
                    <a:pt x="4792" y="2973"/>
                    <a:pt x="4748" y="2929"/>
                  </a:cubicBezTo>
                  <a:cubicBezTo>
                    <a:pt x="4748" y="2884"/>
                    <a:pt x="4703" y="2796"/>
                    <a:pt x="4659" y="2751"/>
                  </a:cubicBezTo>
                  <a:lnTo>
                    <a:pt x="4570" y="2574"/>
                  </a:lnTo>
                  <a:lnTo>
                    <a:pt x="4482" y="2352"/>
                  </a:lnTo>
                  <a:cubicBezTo>
                    <a:pt x="4482" y="2352"/>
                    <a:pt x="4482" y="2352"/>
                    <a:pt x="4482" y="2307"/>
                  </a:cubicBezTo>
                  <a:cubicBezTo>
                    <a:pt x="4482" y="2307"/>
                    <a:pt x="4482" y="2307"/>
                    <a:pt x="4482" y="2263"/>
                  </a:cubicBezTo>
                  <a:cubicBezTo>
                    <a:pt x="4393" y="2174"/>
                    <a:pt x="4304" y="2041"/>
                    <a:pt x="4215" y="1908"/>
                  </a:cubicBezTo>
                  <a:cubicBezTo>
                    <a:pt x="4127" y="1775"/>
                    <a:pt x="4082" y="1731"/>
                    <a:pt x="4038" y="1598"/>
                  </a:cubicBezTo>
                  <a:lnTo>
                    <a:pt x="3905" y="1420"/>
                  </a:lnTo>
                  <a:lnTo>
                    <a:pt x="3772" y="1287"/>
                  </a:lnTo>
                  <a:lnTo>
                    <a:pt x="3639" y="1110"/>
                  </a:lnTo>
                  <a:lnTo>
                    <a:pt x="3505" y="976"/>
                  </a:lnTo>
                  <a:lnTo>
                    <a:pt x="3417" y="888"/>
                  </a:lnTo>
                  <a:lnTo>
                    <a:pt x="3284" y="755"/>
                  </a:lnTo>
                  <a:lnTo>
                    <a:pt x="3151" y="621"/>
                  </a:lnTo>
                  <a:lnTo>
                    <a:pt x="2973" y="488"/>
                  </a:lnTo>
                  <a:lnTo>
                    <a:pt x="2929" y="444"/>
                  </a:lnTo>
                  <a:lnTo>
                    <a:pt x="2840" y="400"/>
                  </a:lnTo>
                  <a:lnTo>
                    <a:pt x="2707" y="267"/>
                  </a:lnTo>
                  <a:lnTo>
                    <a:pt x="2574" y="178"/>
                  </a:lnTo>
                  <a:lnTo>
                    <a:pt x="2441" y="89"/>
                  </a:lnTo>
                  <a:lnTo>
                    <a:pt x="23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7091;p100">
              <a:extLst>
                <a:ext uri="{FF2B5EF4-FFF2-40B4-BE49-F238E27FC236}">
                  <a16:creationId xmlns:a16="http://schemas.microsoft.com/office/drawing/2014/main" id="{C8248F74-9286-4E7A-9E25-DCB13097B84B}"/>
                </a:ext>
              </a:extLst>
            </p:cNvPr>
            <p:cNvSpPr/>
            <p:nvPr/>
          </p:nvSpPr>
          <p:spPr>
            <a:xfrm>
              <a:off x="4585850" y="269425"/>
              <a:ext cx="1654950" cy="2085525"/>
            </a:xfrm>
            <a:custGeom>
              <a:avLst/>
              <a:gdLst/>
              <a:ahLst/>
              <a:cxnLst/>
              <a:rect l="l" t="t" r="r" b="b"/>
              <a:pathLst>
                <a:path w="66198" h="83421" extrusionOk="0">
                  <a:moveTo>
                    <a:pt x="1897" y="0"/>
                  </a:moveTo>
                  <a:cubicBezTo>
                    <a:pt x="830" y="0"/>
                    <a:pt x="90" y="846"/>
                    <a:pt x="90" y="2297"/>
                  </a:cubicBezTo>
                  <a:lnTo>
                    <a:pt x="1" y="43027"/>
                  </a:lnTo>
                  <a:cubicBezTo>
                    <a:pt x="134" y="45290"/>
                    <a:pt x="1288" y="47331"/>
                    <a:pt x="3195" y="48573"/>
                  </a:cubicBezTo>
                  <a:lnTo>
                    <a:pt x="62870" y="82958"/>
                  </a:lnTo>
                  <a:cubicBezTo>
                    <a:pt x="63394" y="83273"/>
                    <a:pt x="63887" y="83421"/>
                    <a:pt x="64322" y="83421"/>
                  </a:cubicBezTo>
                  <a:cubicBezTo>
                    <a:pt x="65360" y="83421"/>
                    <a:pt x="66065" y="82578"/>
                    <a:pt x="66065" y="81139"/>
                  </a:cubicBezTo>
                  <a:lnTo>
                    <a:pt x="66198" y="40410"/>
                  </a:lnTo>
                  <a:cubicBezTo>
                    <a:pt x="66065" y="38147"/>
                    <a:pt x="64867" y="36061"/>
                    <a:pt x="63003" y="34864"/>
                  </a:cubicBezTo>
                  <a:lnTo>
                    <a:pt x="3328" y="434"/>
                  </a:lnTo>
                  <a:cubicBezTo>
                    <a:pt x="2816" y="139"/>
                    <a:pt x="2330" y="0"/>
                    <a:pt x="18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7092;p100">
              <a:extLst>
                <a:ext uri="{FF2B5EF4-FFF2-40B4-BE49-F238E27FC236}">
                  <a16:creationId xmlns:a16="http://schemas.microsoft.com/office/drawing/2014/main" id="{C694E842-0E45-4AB4-9954-4CF2C0E648DB}"/>
                </a:ext>
              </a:extLst>
            </p:cNvPr>
            <p:cNvSpPr/>
            <p:nvPr/>
          </p:nvSpPr>
          <p:spPr>
            <a:xfrm>
              <a:off x="4699000" y="1214200"/>
              <a:ext cx="1372100" cy="386025"/>
            </a:xfrm>
            <a:custGeom>
              <a:avLst/>
              <a:gdLst/>
              <a:ahLst/>
              <a:cxnLst/>
              <a:rect l="l" t="t" r="r" b="b"/>
              <a:pathLst>
                <a:path w="54884" h="15441" fill="none" extrusionOk="0">
                  <a:moveTo>
                    <a:pt x="0" y="2308"/>
                  </a:moveTo>
                  <a:lnTo>
                    <a:pt x="4570" y="1"/>
                  </a:lnTo>
                  <a:lnTo>
                    <a:pt x="7543" y="4837"/>
                  </a:lnTo>
                  <a:lnTo>
                    <a:pt x="10871" y="8209"/>
                  </a:lnTo>
                  <a:lnTo>
                    <a:pt x="14198" y="6212"/>
                  </a:lnTo>
                  <a:lnTo>
                    <a:pt x="21297" y="3905"/>
                  </a:lnTo>
                  <a:lnTo>
                    <a:pt x="24492" y="8475"/>
                  </a:lnTo>
                  <a:lnTo>
                    <a:pt x="27730" y="11137"/>
                  </a:lnTo>
                  <a:lnTo>
                    <a:pt x="30614" y="15441"/>
                  </a:lnTo>
                  <a:lnTo>
                    <a:pt x="34563" y="7100"/>
                  </a:lnTo>
                  <a:lnTo>
                    <a:pt x="39399" y="9407"/>
                  </a:lnTo>
                  <a:lnTo>
                    <a:pt x="41928" y="7366"/>
                  </a:lnTo>
                  <a:lnTo>
                    <a:pt x="47119" y="8741"/>
                  </a:lnTo>
                  <a:lnTo>
                    <a:pt x="54884" y="8031"/>
                  </a:lnTo>
                </a:path>
              </a:pathLst>
            </a:custGeom>
            <a:noFill/>
            <a:ln w="27725" cap="flat" cmpd="sng">
              <a:solidFill>
                <a:schemeClr val="accent4"/>
              </a:solidFill>
              <a:prstDash val="solid"/>
              <a:miter lim="443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7093;p100">
              <a:extLst>
                <a:ext uri="{FF2B5EF4-FFF2-40B4-BE49-F238E27FC236}">
                  <a16:creationId xmlns:a16="http://schemas.microsoft.com/office/drawing/2014/main" id="{03D64982-90E3-4BD6-8D70-A37C8B5F2496}"/>
                </a:ext>
              </a:extLst>
            </p:cNvPr>
            <p:cNvSpPr/>
            <p:nvPr/>
          </p:nvSpPr>
          <p:spPr>
            <a:xfrm>
              <a:off x="6012300" y="1351275"/>
              <a:ext cx="107600" cy="137925"/>
            </a:xfrm>
            <a:custGeom>
              <a:avLst/>
              <a:gdLst/>
              <a:ahLst/>
              <a:cxnLst/>
              <a:rect l="l" t="t" r="r" b="b"/>
              <a:pathLst>
                <a:path w="4304" h="5517" extrusionOk="0">
                  <a:moveTo>
                    <a:pt x="1205" y="0"/>
                  </a:moveTo>
                  <a:cubicBezTo>
                    <a:pt x="492" y="0"/>
                    <a:pt x="0" y="552"/>
                    <a:pt x="0" y="1528"/>
                  </a:cubicBezTo>
                  <a:cubicBezTo>
                    <a:pt x="89" y="3036"/>
                    <a:pt x="887" y="4412"/>
                    <a:pt x="2130" y="5211"/>
                  </a:cubicBezTo>
                  <a:cubicBezTo>
                    <a:pt x="2482" y="5419"/>
                    <a:pt x="2814" y="5517"/>
                    <a:pt x="3109" y="5517"/>
                  </a:cubicBezTo>
                  <a:cubicBezTo>
                    <a:pt x="3817" y="5517"/>
                    <a:pt x="4304" y="4953"/>
                    <a:pt x="4304" y="4013"/>
                  </a:cubicBezTo>
                  <a:cubicBezTo>
                    <a:pt x="4215" y="2504"/>
                    <a:pt x="3416" y="1129"/>
                    <a:pt x="2174" y="286"/>
                  </a:cubicBezTo>
                  <a:cubicBezTo>
                    <a:pt x="1826" y="92"/>
                    <a:pt x="1497" y="0"/>
                    <a:pt x="12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7094;p100">
              <a:extLst>
                <a:ext uri="{FF2B5EF4-FFF2-40B4-BE49-F238E27FC236}">
                  <a16:creationId xmlns:a16="http://schemas.microsoft.com/office/drawing/2014/main" id="{3A807B6C-FF65-4C21-8CF0-D4A8462E3647}"/>
                </a:ext>
              </a:extLst>
            </p:cNvPr>
            <p:cNvSpPr/>
            <p:nvPr/>
          </p:nvSpPr>
          <p:spPr>
            <a:xfrm>
              <a:off x="6042250" y="1389300"/>
              <a:ext cx="47700" cy="62225"/>
            </a:xfrm>
            <a:custGeom>
              <a:avLst/>
              <a:gdLst/>
              <a:ahLst/>
              <a:cxnLst/>
              <a:rect l="l" t="t" r="r" b="b"/>
              <a:pathLst>
                <a:path w="1908" h="2489" extrusionOk="0">
                  <a:moveTo>
                    <a:pt x="507" y="1"/>
                  </a:moveTo>
                  <a:cubicBezTo>
                    <a:pt x="194" y="1"/>
                    <a:pt x="0" y="240"/>
                    <a:pt x="0" y="672"/>
                  </a:cubicBezTo>
                  <a:cubicBezTo>
                    <a:pt x="0" y="1338"/>
                    <a:pt x="399" y="1959"/>
                    <a:pt x="932" y="2358"/>
                  </a:cubicBezTo>
                  <a:cubicBezTo>
                    <a:pt x="1096" y="2447"/>
                    <a:pt x="1246" y="2489"/>
                    <a:pt x="1376" y="2489"/>
                  </a:cubicBezTo>
                  <a:cubicBezTo>
                    <a:pt x="1704" y="2489"/>
                    <a:pt x="1908" y="2226"/>
                    <a:pt x="1908" y="1782"/>
                  </a:cubicBezTo>
                  <a:cubicBezTo>
                    <a:pt x="1863" y="1116"/>
                    <a:pt x="1509" y="495"/>
                    <a:pt x="976" y="140"/>
                  </a:cubicBezTo>
                  <a:cubicBezTo>
                    <a:pt x="801" y="46"/>
                    <a:pt x="643" y="1"/>
                    <a:pt x="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7095;p100">
              <a:extLst>
                <a:ext uri="{FF2B5EF4-FFF2-40B4-BE49-F238E27FC236}">
                  <a16:creationId xmlns:a16="http://schemas.microsoft.com/office/drawing/2014/main" id="{0E5C5DAD-2516-4443-B42D-E774D8B46EB9}"/>
                </a:ext>
              </a:extLst>
            </p:cNvPr>
            <p:cNvSpPr/>
            <p:nvPr/>
          </p:nvSpPr>
          <p:spPr>
            <a:xfrm>
              <a:off x="5739425" y="1670075"/>
              <a:ext cx="85425" cy="72150"/>
            </a:xfrm>
            <a:custGeom>
              <a:avLst/>
              <a:gdLst/>
              <a:ahLst/>
              <a:cxnLst/>
              <a:rect l="l" t="t" r="r" b="b"/>
              <a:pathLst>
                <a:path w="3417" h="2886" extrusionOk="0">
                  <a:moveTo>
                    <a:pt x="430" y="1"/>
                  </a:moveTo>
                  <a:cubicBezTo>
                    <a:pt x="211" y="1"/>
                    <a:pt x="1" y="161"/>
                    <a:pt x="1" y="400"/>
                  </a:cubicBezTo>
                  <a:lnTo>
                    <a:pt x="1" y="977"/>
                  </a:lnTo>
                  <a:cubicBezTo>
                    <a:pt x="1" y="1110"/>
                    <a:pt x="89" y="1243"/>
                    <a:pt x="222" y="1332"/>
                  </a:cubicBezTo>
                  <a:lnTo>
                    <a:pt x="2796" y="2841"/>
                  </a:lnTo>
                  <a:cubicBezTo>
                    <a:pt x="2857" y="2871"/>
                    <a:pt x="2922" y="2885"/>
                    <a:pt x="2988" y="2885"/>
                  </a:cubicBezTo>
                  <a:cubicBezTo>
                    <a:pt x="3206" y="2885"/>
                    <a:pt x="3417" y="2725"/>
                    <a:pt x="3417" y="2486"/>
                  </a:cubicBezTo>
                  <a:lnTo>
                    <a:pt x="3417" y="1909"/>
                  </a:lnTo>
                  <a:cubicBezTo>
                    <a:pt x="3417" y="1731"/>
                    <a:pt x="3328" y="1598"/>
                    <a:pt x="3195" y="1554"/>
                  </a:cubicBezTo>
                  <a:lnTo>
                    <a:pt x="622" y="45"/>
                  </a:lnTo>
                  <a:cubicBezTo>
                    <a:pt x="561" y="15"/>
                    <a:pt x="495" y="1"/>
                    <a:pt x="430" y="1"/>
                  </a:cubicBezTo>
                  <a:close/>
                </a:path>
              </a:pathLst>
            </a:custGeom>
            <a:solidFill>
              <a:srgbClr val="7BA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7096;p100">
              <a:extLst>
                <a:ext uri="{FF2B5EF4-FFF2-40B4-BE49-F238E27FC236}">
                  <a16:creationId xmlns:a16="http://schemas.microsoft.com/office/drawing/2014/main" id="{BF835BC8-03B5-4398-A983-688962F4E3D5}"/>
                </a:ext>
              </a:extLst>
            </p:cNvPr>
            <p:cNvSpPr/>
            <p:nvPr/>
          </p:nvSpPr>
          <p:spPr>
            <a:xfrm>
              <a:off x="5739425" y="1737750"/>
              <a:ext cx="288425" cy="188600"/>
            </a:xfrm>
            <a:custGeom>
              <a:avLst/>
              <a:gdLst/>
              <a:ahLst/>
              <a:cxnLst/>
              <a:rect l="l" t="t" r="r" b="b"/>
              <a:pathLst>
                <a:path w="11537" h="7544" extrusionOk="0">
                  <a:moveTo>
                    <a:pt x="430" y="0"/>
                  </a:moveTo>
                  <a:cubicBezTo>
                    <a:pt x="211" y="0"/>
                    <a:pt x="1" y="160"/>
                    <a:pt x="1" y="400"/>
                  </a:cubicBezTo>
                  <a:lnTo>
                    <a:pt x="1" y="977"/>
                  </a:lnTo>
                  <a:cubicBezTo>
                    <a:pt x="1" y="1110"/>
                    <a:pt x="89" y="1243"/>
                    <a:pt x="222" y="1332"/>
                  </a:cubicBezTo>
                  <a:lnTo>
                    <a:pt x="10915" y="7499"/>
                  </a:lnTo>
                  <a:cubicBezTo>
                    <a:pt x="10976" y="7529"/>
                    <a:pt x="11042" y="7543"/>
                    <a:pt x="11107" y="7543"/>
                  </a:cubicBezTo>
                  <a:cubicBezTo>
                    <a:pt x="11325" y="7543"/>
                    <a:pt x="11536" y="7383"/>
                    <a:pt x="11536" y="7144"/>
                  </a:cubicBezTo>
                  <a:lnTo>
                    <a:pt x="11536" y="6567"/>
                  </a:lnTo>
                  <a:cubicBezTo>
                    <a:pt x="11536" y="6390"/>
                    <a:pt x="11447" y="6256"/>
                    <a:pt x="11314" y="6212"/>
                  </a:cubicBezTo>
                  <a:lnTo>
                    <a:pt x="622" y="45"/>
                  </a:lnTo>
                  <a:cubicBezTo>
                    <a:pt x="561" y="14"/>
                    <a:pt x="495" y="0"/>
                    <a:pt x="430" y="0"/>
                  </a:cubicBezTo>
                  <a:close/>
                </a:path>
              </a:pathLst>
            </a:custGeom>
            <a:solidFill>
              <a:srgbClr val="7BA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7097;p100">
              <a:extLst>
                <a:ext uri="{FF2B5EF4-FFF2-40B4-BE49-F238E27FC236}">
                  <a16:creationId xmlns:a16="http://schemas.microsoft.com/office/drawing/2014/main" id="{9652599C-089C-45BF-AE75-E14CF8D72E08}"/>
                </a:ext>
              </a:extLst>
            </p:cNvPr>
            <p:cNvSpPr/>
            <p:nvPr/>
          </p:nvSpPr>
          <p:spPr>
            <a:xfrm>
              <a:off x="5739425" y="1873075"/>
              <a:ext cx="178600" cy="125350"/>
            </a:xfrm>
            <a:custGeom>
              <a:avLst/>
              <a:gdLst/>
              <a:ahLst/>
              <a:cxnLst/>
              <a:rect l="l" t="t" r="r" b="b"/>
              <a:pathLst>
                <a:path w="7144" h="5014" extrusionOk="0">
                  <a:moveTo>
                    <a:pt x="430" y="0"/>
                  </a:moveTo>
                  <a:cubicBezTo>
                    <a:pt x="211" y="0"/>
                    <a:pt x="1" y="160"/>
                    <a:pt x="1" y="400"/>
                  </a:cubicBezTo>
                  <a:lnTo>
                    <a:pt x="1" y="977"/>
                  </a:lnTo>
                  <a:cubicBezTo>
                    <a:pt x="1" y="1110"/>
                    <a:pt x="89" y="1243"/>
                    <a:pt x="222" y="1331"/>
                  </a:cubicBezTo>
                  <a:lnTo>
                    <a:pt x="6523" y="4970"/>
                  </a:lnTo>
                  <a:cubicBezTo>
                    <a:pt x="6583" y="5000"/>
                    <a:pt x="6647" y="5014"/>
                    <a:pt x="6711" y="5014"/>
                  </a:cubicBezTo>
                  <a:cubicBezTo>
                    <a:pt x="6931" y="5014"/>
                    <a:pt x="7144" y="4845"/>
                    <a:pt x="7144" y="4570"/>
                  </a:cubicBezTo>
                  <a:lnTo>
                    <a:pt x="7144" y="4038"/>
                  </a:lnTo>
                  <a:cubicBezTo>
                    <a:pt x="7144" y="3860"/>
                    <a:pt x="7055" y="3727"/>
                    <a:pt x="6922" y="3639"/>
                  </a:cubicBezTo>
                  <a:lnTo>
                    <a:pt x="622" y="45"/>
                  </a:lnTo>
                  <a:cubicBezTo>
                    <a:pt x="561" y="14"/>
                    <a:pt x="495" y="0"/>
                    <a:pt x="430" y="0"/>
                  </a:cubicBezTo>
                  <a:close/>
                </a:path>
              </a:pathLst>
            </a:custGeom>
            <a:solidFill>
              <a:srgbClr val="7BA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7098;p100">
              <a:extLst>
                <a:ext uri="{FF2B5EF4-FFF2-40B4-BE49-F238E27FC236}">
                  <a16:creationId xmlns:a16="http://schemas.microsoft.com/office/drawing/2014/main" id="{8AE9196F-FC93-43F8-AA38-DEC2057B23E3}"/>
                </a:ext>
              </a:extLst>
            </p:cNvPr>
            <p:cNvSpPr/>
            <p:nvPr/>
          </p:nvSpPr>
          <p:spPr>
            <a:xfrm>
              <a:off x="5739425" y="1805400"/>
              <a:ext cx="247375" cy="164675"/>
            </a:xfrm>
            <a:custGeom>
              <a:avLst/>
              <a:gdLst/>
              <a:ahLst/>
              <a:cxnLst/>
              <a:rect l="l" t="t" r="r" b="b"/>
              <a:pathLst>
                <a:path w="9895" h="6587" extrusionOk="0">
                  <a:moveTo>
                    <a:pt x="430" y="1"/>
                  </a:moveTo>
                  <a:cubicBezTo>
                    <a:pt x="211" y="1"/>
                    <a:pt x="1" y="161"/>
                    <a:pt x="1" y="400"/>
                  </a:cubicBezTo>
                  <a:lnTo>
                    <a:pt x="1" y="977"/>
                  </a:lnTo>
                  <a:cubicBezTo>
                    <a:pt x="1" y="1110"/>
                    <a:pt x="89" y="1243"/>
                    <a:pt x="222" y="1332"/>
                  </a:cubicBezTo>
                  <a:lnTo>
                    <a:pt x="9273" y="6523"/>
                  </a:lnTo>
                  <a:cubicBezTo>
                    <a:pt x="9339" y="6567"/>
                    <a:pt x="9410" y="6586"/>
                    <a:pt x="9479" y="6586"/>
                  </a:cubicBezTo>
                  <a:cubicBezTo>
                    <a:pt x="9693" y="6586"/>
                    <a:pt x="9895" y="6402"/>
                    <a:pt x="9895" y="6168"/>
                  </a:cubicBezTo>
                  <a:lnTo>
                    <a:pt x="9895" y="5636"/>
                  </a:lnTo>
                  <a:cubicBezTo>
                    <a:pt x="9895" y="5458"/>
                    <a:pt x="9806" y="5325"/>
                    <a:pt x="9673" y="5236"/>
                  </a:cubicBezTo>
                  <a:lnTo>
                    <a:pt x="622" y="45"/>
                  </a:lnTo>
                  <a:cubicBezTo>
                    <a:pt x="561" y="15"/>
                    <a:pt x="495" y="1"/>
                    <a:pt x="430" y="1"/>
                  </a:cubicBezTo>
                  <a:close/>
                </a:path>
              </a:pathLst>
            </a:custGeom>
            <a:solidFill>
              <a:srgbClr val="7BA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7099;p100">
              <a:extLst>
                <a:ext uri="{FF2B5EF4-FFF2-40B4-BE49-F238E27FC236}">
                  <a16:creationId xmlns:a16="http://schemas.microsoft.com/office/drawing/2014/main" id="{97E6AEDD-1518-4922-8478-AC27F84C097D}"/>
                </a:ext>
              </a:extLst>
            </p:cNvPr>
            <p:cNvSpPr/>
            <p:nvPr/>
          </p:nvSpPr>
          <p:spPr>
            <a:xfrm>
              <a:off x="4895325" y="855925"/>
              <a:ext cx="39950" cy="138675"/>
            </a:xfrm>
            <a:custGeom>
              <a:avLst/>
              <a:gdLst/>
              <a:ahLst/>
              <a:cxnLst/>
              <a:rect l="l" t="t" r="r" b="b"/>
              <a:pathLst>
                <a:path w="1598" h="5547" extrusionOk="0">
                  <a:moveTo>
                    <a:pt x="1598" y="1"/>
                  </a:moveTo>
                  <a:lnTo>
                    <a:pt x="45" y="933"/>
                  </a:lnTo>
                  <a:lnTo>
                    <a:pt x="1" y="5547"/>
                  </a:lnTo>
                  <a:lnTo>
                    <a:pt x="1598" y="4615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CE7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7100;p100">
              <a:extLst>
                <a:ext uri="{FF2B5EF4-FFF2-40B4-BE49-F238E27FC236}">
                  <a16:creationId xmlns:a16="http://schemas.microsoft.com/office/drawing/2014/main" id="{DBFFAAD0-61AB-4EF3-94EE-EBC00697DB1D}"/>
                </a:ext>
              </a:extLst>
            </p:cNvPr>
            <p:cNvSpPr/>
            <p:nvPr/>
          </p:nvSpPr>
          <p:spPr>
            <a:xfrm>
              <a:off x="4801050" y="800475"/>
              <a:ext cx="134225" cy="78775"/>
            </a:xfrm>
            <a:custGeom>
              <a:avLst/>
              <a:gdLst/>
              <a:ahLst/>
              <a:cxnLst/>
              <a:rect l="l" t="t" r="r" b="b"/>
              <a:pathLst>
                <a:path w="5369" h="3151" extrusionOk="0">
                  <a:moveTo>
                    <a:pt x="1553" y="1"/>
                  </a:moveTo>
                  <a:lnTo>
                    <a:pt x="0" y="932"/>
                  </a:lnTo>
                  <a:lnTo>
                    <a:pt x="3816" y="3151"/>
                  </a:lnTo>
                  <a:lnTo>
                    <a:pt x="5369" y="2219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7101;p100">
              <a:extLst>
                <a:ext uri="{FF2B5EF4-FFF2-40B4-BE49-F238E27FC236}">
                  <a16:creationId xmlns:a16="http://schemas.microsoft.com/office/drawing/2014/main" id="{732C39C1-6B78-42C9-84CD-BD9E958BEF58}"/>
                </a:ext>
              </a:extLst>
            </p:cNvPr>
            <p:cNvSpPr/>
            <p:nvPr/>
          </p:nvSpPr>
          <p:spPr>
            <a:xfrm>
              <a:off x="4801050" y="823775"/>
              <a:ext cx="95400" cy="170825"/>
            </a:xfrm>
            <a:custGeom>
              <a:avLst/>
              <a:gdLst/>
              <a:ahLst/>
              <a:cxnLst/>
              <a:rect l="l" t="t" r="r" b="b"/>
              <a:pathLst>
                <a:path w="3816" h="6833" extrusionOk="0">
                  <a:moveTo>
                    <a:pt x="0" y="0"/>
                  </a:moveTo>
                  <a:lnTo>
                    <a:pt x="0" y="4615"/>
                  </a:lnTo>
                  <a:lnTo>
                    <a:pt x="3772" y="6833"/>
                  </a:lnTo>
                  <a:lnTo>
                    <a:pt x="3816" y="2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7102;p100">
              <a:extLst>
                <a:ext uri="{FF2B5EF4-FFF2-40B4-BE49-F238E27FC236}">
                  <a16:creationId xmlns:a16="http://schemas.microsoft.com/office/drawing/2014/main" id="{93028861-6A25-40ED-AA96-AA32A03D9F12}"/>
                </a:ext>
              </a:extLst>
            </p:cNvPr>
            <p:cNvSpPr/>
            <p:nvPr/>
          </p:nvSpPr>
          <p:spPr>
            <a:xfrm>
              <a:off x="5046175" y="839300"/>
              <a:ext cx="39950" cy="241825"/>
            </a:xfrm>
            <a:custGeom>
              <a:avLst/>
              <a:gdLst/>
              <a:ahLst/>
              <a:cxnLst/>
              <a:rect l="l" t="t" r="r" b="b"/>
              <a:pathLst>
                <a:path w="1598" h="9673" extrusionOk="0">
                  <a:moveTo>
                    <a:pt x="1598" y="0"/>
                  </a:moveTo>
                  <a:lnTo>
                    <a:pt x="45" y="932"/>
                  </a:lnTo>
                  <a:lnTo>
                    <a:pt x="1" y="9673"/>
                  </a:lnTo>
                  <a:lnTo>
                    <a:pt x="1598" y="8741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7103;p100">
              <a:extLst>
                <a:ext uri="{FF2B5EF4-FFF2-40B4-BE49-F238E27FC236}">
                  <a16:creationId xmlns:a16="http://schemas.microsoft.com/office/drawing/2014/main" id="{FE563770-6030-4901-BED0-6441CFB93CFF}"/>
                </a:ext>
              </a:extLst>
            </p:cNvPr>
            <p:cNvSpPr/>
            <p:nvPr/>
          </p:nvSpPr>
          <p:spPr>
            <a:xfrm>
              <a:off x="4951900" y="784950"/>
              <a:ext cx="134225" cy="77675"/>
            </a:xfrm>
            <a:custGeom>
              <a:avLst/>
              <a:gdLst/>
              <a:ahLst/>
              <a:cxnLst/>
              <a:rect l="l" t="t" r="r" b="b"/>
              <a:pathLst>
                <a:path w="5369" h="3107" extrusionOk="0">
                  <a:moveTo>
                    <a:pt x="1553" y="0"/>
                  </a:moveTo>
                  <a:lnTo>
                    <a:pt x="0" y="888"/>
                  </a:lnTo>
                  <a:lnTo>
                    <a:pt x="3816" y="3106"/>
                  </a:lnTo>
                  <a:lnTo>
                    <a:pt x="5369" y="2174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7104;p100">
              <a:extLst>
                <a:ext uri="{FF2B5EF4-FFF2-40B4-BE49-F238E27FC236}">
                  <a16:creationId xmlns:a16="http://schemas.microsoft.com/office/drawing/2014/main" id="{AF531523-E65F-4B47-9CF3-171014377B21}"/>
                </a:ext>
              </a:extLst>
            </p:cNvPr>
            <p:cNvSpPr/>
            <p:nvPr/>
          </p:nvSpPr>
          <p:spPr>
            <a:xfrm>
              <a:off x="4950775" y="807125"/>
              <a:ext cx="96525" cy="274000"/>
            </a:xfrm>
            <a:custGeom>
              <a:avLst/>
              <a:gdLst/>
              <a:ahLst/>
              <a:cxnLst/>
              <a:rect l="l" t="t" r="r" b="b"/>
              <a:pathLst>
                <a:path w="3861" h="10960" extrusionOk="0">
                  <a:moveTo>
                    <a:pt x="45" y="1"/>
                  </a:moveTo>
                  <a:lnTo>
                    <a:pt x="1" y="8741"/>
                  </a:lnTo>
                  <a:lnTo>
                    <a:pt x="3817" y="10960"/>
                  </a:lnTo>
                  <a:lnTo>
                    <a:pt x="3861" y="2219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7105;p100">
              <a:extLst>
                <a:ext uri="{FF2B5EF4-FFF2-40B4-BE49-F238E27FC236}">
                  <a16:creationId xmlns:a16="http://schemas.microsoft.com/office/drawing/2014/main" id="{3B9D3ED3-34D1-4A84-A48F-8042A8072FDC}"/>
                </a:ext>
              </a:extLst>
            </p:cNvPr>
            <p:cNvSpPr/>
            <p:nvPr/>
          </p:nvSpPr>
          <p:spPr>
            <a:xfrm>
              <a:off x="5197025" y="838200"/>
              <a:ext cx="39950" cy="329450"/>
            </a:xfrm>
            <a:custGeom>
              <a:avLst/>
              <a:gdLst/>
              <a:ahLst/>
              <a:cxnLst/>
              <a:rect l="l" t="t" r="r" b="b"/>
              <a:pathLst>
                <a:path w="1598" h="13178" extrusionOk="0">
                  <a:moveTo>
                    <a:pt x="1598" y="0"/>
                  </a:moveTo>
                  <a:lnTo>
                    <a:pt x="45" y="932"/>
                  </a:lnTo>
                  <a:lnTo>
                    <a:pt x="1" y="13177"/>
                  </a:lnTo>
                  <a:lnTo>
                    <a:pt x="1554" y="12290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D6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7106;p100">
              <a:extLst>
                <a:ext uri="{FF2B5EF4-FFF2-40B4-BE49-F238E27FC236}">
                  <a16:creationId xmlns:a16="http://schemas.microsoft.com/office/drawing/2014/main" id="{FA8AD869-F778-4398-A364-E15F310A0170}"/>
                </a:ext>
              </a:extLst>
            </p:cNvPr>
            <p:cNvSpPr/>
            <p:nvPr/>
          </p:nvSpPr>
          <p:spPr>
            <a:xfrm>
              <a:off x="5102750" y="783850"/>
              <a:ext cx="134225" cy="77650"/>
            </a:xfrm>
            <a:custGeom>
              <a:avLst/>
              <a:gdLst/>
              <a:ahLst/>
              <a:cxnLst/>
              <a:rect l="l" t="t" r="r" b="b"/>
              <a:pathLst>
                <a:path w="5369" h="3106" extrusionOk="0">
                  <a:moveTo>
                    <a:pt x="1553" y="0"/>
                  </a:moveTo>
                  <a:lnTo>
                    <a:pt x="0" y="887"/>
                  </a:lnTo>
                  <a:lnTo>
                    <a:pt x="3816" y="3106"/>
                  </a:lnTo>
                  <a:lnTo>
                    <a:pt x="5369" y="2174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7107;p100">
              <a:extLst>
                <a:ext uri="{FF2B5EF4-FFF2-40B4-BE49-F238E27FC236}">
                  <a16:creationId xmlns:a16="http://schemas.microsoft.com/office/drawing/2014/main" id="{6E7909E9-A942-4F2F-A30F-0682B9F62C15}"/>
                </a:ext>
              </a:extLst>
            </p:cNvPr>
            <p:cNvSpPr/>
            <p:nvPr/>
          </p:nvSpPr>
          <p:spPr>
            <a:xfrm>
              <a:off x="5101625" y="806025"/>
              <a:ext cx="96525" cy="361625"/>
            </a:xfrm>
            <a:custGeom>
              <a:avLst/>
              <a:gdLst/>
              <a:ahLst/>
              <a:cxnLst/>
              <a:rect l="l" t="t" r="r" b="b"/>
              <a:pathLst>
                <a:path w="3861" h="14465" extrusionOk="0">
                  <a:moveTo>
                    <a:pt x="45" y="0"/>
                  </a:moveTo>
                  <a:lnTo>
                    <a:pt x="1" y="12290"/>
                  </a:lnTo>
                  <a:lnTo>
                    <a:pt x="3817" y="14464"/>
                  </a:lnTo>
                  <a:lnTo>
                    <a:pt x="3861" y="2219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7108;p100">
              <a:extLst>
                <a:ext uri="{FF2B5EF4-FFF2-40B4-BE49-F238E27FC236}">
                  <a16:creationId xmlns:a16="http://schemas.microsoft.com/office/drawing/2014/main" id="{529217D0-6688-4387-9063-214BA571B5D8}"/>
                </a:ext>
              </a:extLst>
            </p:cNvPr>
            <p:cNvSpPr/>
            <p:nvPr/>
          </p:nvSpPr>
          <p:spPr>
            <a:xfrm>
              <a:off x="5347875" y="845950"/>
              <a:ext cx="39950" cy="409325"/>
            </a:xfrm>
            <a:custGeom>
              <a:avLst/>
              <a:gdLst/>
              <a:ahLst/>
              <a:cxnLst/>
              <a:rect l="l" t="t" r="r" b="b"/>
              <a:pathLst>
                <a:path w="1598" h="16373" extrusionOk="0">
                  <a:moveTo>
                    <a:pt x="1598" y="1"/>
                  </a:moveTo>
                  <a:lnTo>
                    <a:pt x="45" y="932"/>
                  </a:lnTo>
                  <a:lnTo>
                    <a:pt x="1" y="16372"/>
                  </a:lnTo>
                  <a:lnTo>
                    <a:pt x="1554" y="15441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7109;p100">
              <a:extLst>
                <a:ext uri="{FF2B5EF4-FFF2-40B4-BE49-F238E27FC236}">
                  <a16:creationId xmlns:a16="http://schemas.microsoft.com/office/drawing/2014/main" id="{4951CDF9-5FB4-4CE6-A353-43773DA40E09}"/>
                </a:ext>
              </a:extLst>
            </p:cNvPr>
            <p:cNvSpPr/>
            <p:nvPr/>
          </p:nvSpPr>
          <p:spPr>
            <a:xfrm>
              <a:off x="5253600" y="791600"/>
              <a:ext cx="134225" cy="77675"/>
            </a:xfrm>
            <a:custGeom>
              <a:avLst/>
              <a:gdLst/>
              <a:ahLst/>
              <a:cxnLst/>
              <a:rect l="l" t="t" r="r" b="b"/>
              <a:pathLst>
                <a:path w="5369" h="3107" extrusionOk="0">
                  <a:moveTo>
                    <a:pt x="1553" y="1"/>
                  </a:moveTo>
                  <a:lnTo>
                    <a:pt x="0" y="932"/>
                  </a:lnTo>
                  <a:lnTo>
                    <a:pt x="3816" y="3106"/>
                  </a:lnTo>
                  <a:lnTo>
                    <a:pt x="5369" y="2175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7110;p100">
              <a:extLst>
                <a:ext uri="{FF2B5EF4-FFF2-40B4-BE49-F238E27FC236}">
                  <a16:creationId xmlns:a16="http://schemas.microsoft.com/office/drawing/2014/main" id="{CDC8AE08-5A9C-41EB-A822-7AECD1C4E028}"/>
                </a:ext>
              </a:extLst>
            </p:cNvPr>
            <p:cNvSpPr/>
            <p:nvPr/>
          </p:nvSpPr>
          <p:spPr>
            <a:xfrm>
              <a:off x="5252500" y="814900"/>
              <a:ext cx="96525" cy="440375"/>
            </a:xfrm>
            <a:custGeom>
              <a:avLst/>
              <a:gdLst/>
              <a:ahLst/>
              <a:cxnLst/>
              <a:rect l="l" t="t" r="r" b="b"/>
              <a:pathLst>
                <a:path w="3861" h="17615" extrusionOk="0">
                  <a:moveTo>
                    <a:pt x="44" y="0"/>
                  </a:moveTo>
                  <a:lnTo>
                    <a:pt x="0" y="15396"/>
                  </a:lnTo>
                  <a:lnTo>
                    <a:pt x="3816" y="17614"/>
                  </a:lnTo>
                  <a:lnTo>
                    <a:pt x="3860" y="217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7111;p100">
              <a:extLst>
                <a:ext uri="{FF2B5EF4-FFF2-40B4-BE49-F238E27FC236}">
                  <a16:creationId xmlns:a16="http://schemas.microsoft.com/office/drawing/2014/main" id="{AE083F5F-BCA2-4A0F-BEA3-51CCFF181843}"/>
                </a:ext>
              </a:extLst>
            </p:cNvPr>
            <p:cNvSpPr/>
            <p:nvPr/>
          </p:nvSpPr>
          <p:spPr>
            <a:xfrm>
              <a:off x="3678525" y="2995575"/>
              <a:ext cx="320600" cy="244550"/>
            </a:xfrm>
            <a:custGeom>
              <a:avLst/>
              <a:gdLst/>
              <a:ahLst/>
              <a:cxnLst/>
              <a:rect l="l" t="t" r="r" b="b"/>
              <a:pathLst>
                <a:path w="12824" h="9782" extrusionOk="0">
                  <a:moveTo>
                    <a:pt x="11492" y="1"/>
                  </a:moveTo>
                  <a:lnTo>
                    <a:pt x="7223" y="501"/>
                  </a:lnTo>
                  <a:lnTo>
                    <a:pt x="7223" y="501"/>
                  </a:lnTo>
                  <a:cubicBezTo>
                    <a:pt x="7204" y="408"/>
                    <a:pt x="7189" y="356"/>
                    <a:pt x="7189" y="356"/>
                  </a:cubicBezTo>
                  <a:lnTo>
                    <a:pt x="7189" y="356"/>
                  </a:lnTo>
                  <a:lnTo>
                    <a:pt x="6567" y="578"/>
                  </a:lnTo>
                  <a:lnTo>
                    <a:pt x="7223" y="501"/>
                  </a:lnTo>
                  <a:lnTo>
                    <a:pt x="7223" y="501"/>
                  </a:lnTo>
                  <a:cubicBezTo>
                    <a:pt x="7319" y="973"/>
                    <a:pt x="7503" y="2490"/>
                    <a:pt x="6168" y="3417"/>
                  </a:cubicBezTo>
                  <a:cubicBezTo>
                    <a:pt x="5059" y="4171"/>
                    <a:pt x="3817" y="4793"/>
                    <a:pt x="2486" y="5236"/>
                  </a:cubicBezTo>
                  <a:cubicBezTo>
                    <a:pt x="1199" y="5724"/>
                    <a:pt x="1" y="7455"/>
                    <a:pt x="622" y="8608"/>
                  </a:cubicBezTo>
                  <a:cubicBezTo>
                    <a:pt x="1012" y="9418"/>
                    <a:pt x="2415" y="9782"/>
                    <a:pt x="3832" y="9782"/>
                  </a:cubicBezTo>
                  <a:cubicBezTo>
                    <a:pt x="4511" y="9782"/>
                    <a:pt x="5194" y="9698"/>
                    <a:pt x="5769" y="9540"/>
                  </a:cubicBezTo>
                  <a:cubicBezTo>
                    <a:pt x="7588" y="9008"/>
                    <a:pt x="7854" y="7410"/>
                    <a:pt x="9540" y="6833"/>
                  </a:cubicBezTo>
                  <a:cubicBezTo>
                    <a:pt x="10649" y="6479"/>
                    <a:pt x="11581" y="5857"/>
                    <a:pt x="12335" y="5059"/>
                  </a:cubicBezTo>
                  <a:cubicBezTo>
                    <a:pt x="12823" y="4526"/>
                    <a:pt x="11492" y="1"/>
                    <a:pt x="11492" y="1"/>
                  </a:cubicBezTo>
                  <a:close/>
                </a:path>
              </a:pathLst>
            </a:custGeom>
            <a:solidFill>
              <a:srgbClr val="382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7112;p100">
              <a:extLst>
                <a:ext uri="{FF2B5EF4-FFF2-40B4-BE49-F238E27FC236}">
                  <a16:creationId xmlns:a16="http://schemas.microsoft.com/office/drawing/2014/main" id="{EF8A2400-E0E4-48B3-8594-56C584EBB37E}"/>
                </a:ext>
              </a:extLst>
            </p:cNvPr>
            <p:cNvSpPr/>
            <p:nvPr/>
          </p:nvSpPr>
          <p:spPr>
            <a:xfrm>
              <a:off x="3658575" y="1768800"/>
              <a:ext cx="505825" cy="1299000"/>
            </a:xfrm>
            <a:custGeom>
              <a:avLst/>
              <a:gdLst/>
              <a:ahLst/>
              <a:cxnLst/>
              <a:rect l="l" t="t" r="r" b="b"/>
              <a:pathLst>
                <a:path w="20233" h="51960" extrusionOk="0">
                  <a:moveTo>
                    <a:pt x="6434" y="1"/>
                  </a:moveTo>
                  <a:cubicBezTo>
                    <a:pt x="6434" y="1"/>
                    <a:pt x="4925" y="9939"/>
                    <a:pt x="4038" y="13400"/>
                  </a:cubicBezTo>
                  <a:cubicBezTo>
                    <a:pt x="3106" y="16905"/>
                    <a:pt x="0" y="29772"/>
                    <a:pt x="533" y="32523"/>
                  </a:cubicBezTo>
                  <a:cubicBezTo>
                    <a:pt x="1065" y="35273"/>
                    <a:pt x="4748" y="42106"/>
                    <a:pt x="5679" y="45389"/>
                  </a:cubicBezTo>
                  <a:cubicBezTo>
                    <a:pt x="6611" y="48717"/>
                    <a:pt x="7321" y="51468"/>
                    <a:pt x="8075" y="51823"/>
                  </a:cubicBezTo>
                  <a:cubicBezTo>
                    <a:pt x="8231" y="51910"/>
                    <a:pt x="8468" y="51959"/>
                    <a:pt x="8758" y="51959"/>
                  </a:cubicBezTo>
                  <a:cubicBezTo>
                    <a:pt x="9791" y="51959"/>
                    <a:pt x="11502" y="51336"/>
                    <a:pt x="12645" y="49604"/>
                  </a:cubicBezTo>
                  <a:cubicBezTo>
                    <a:pt x="13331" y="48596"/>
                    <a:pt x="13439" y="48321"/>
                    <a:pt x="13353" y="48321"/>
                  </a:cubicBezTo>
                  <a:cubicBezTo>
                    <a:pt x="13250" y="48321"/>
                    <a:pt x="12867" y="48717"/>
                    <a:pt x="12867" y="48717"/>
                  </a:cubicBezTo>
                  <a:cubicBezTo>
                    <a:pt x="12867" y="48717"/>
                    <a:pt x="12290" y="43171"/>
                    <a:pt x="11758" y="41352"/>
                  </a:cubicBezTo>
                  <a:cubicBezTo>
                    <a:pt x="11181" y="39488"/>
                    <a:pt x="8785" y="33454"/>
                    <a:pt x="8963" y="31413"/>
                  </a:cubicBezTo>
                  <a:cubicBezTo>
                    <a:pt x="9140" y="29372"/>
                    <a:pt x="13000" y="19079"/>
                    <a:pt x="15751" y="14332"/>
                  </a:cubicBezTo>
                  <a:cubicBezTo>
                    <a:pt x="17526" y="11226"/>
                    <a:pt x="19034" y="7943"/>
                    <a:pt x="20232" y="4571"/>
                  </a:cubicBezTo>
                  <a:lnTo>
                    <a:pt x="6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7113;p100">
              <a:extLst>
                <a:ext uri="{FF2B5EF4-FFF2-40B4-BE49-F238E27FC236}">
                  <a16:creationId xmlns:a16="http://schemas.microsoft.com/office/drawing/2014/main" id="{CEA56ACE-E9D9-4A71-B821-E95BDA0013E8}"/>
                </a:ext>
              </a:extLst>
            </p:cNvPr>
            <p:cNvSpPr/>
            <p:nvPr/>
          </p:nvSpPr>
          <p:spPr>
            <a:xfrm>
              <a:off x="3885950" y="3133125"/>
              <a:ext cx="320600" cy="235675"/>
            </a:xfrm>
            <a:custGeom>
              <a:avLst/>
              <a:gdLst/>
              <a:ahLst/>
              <a:cxnLst/>
              <a:rect l="l" t="t" r="r" b="b"/>
              <a:pathLst>
                <a:path w="12824" h="9427" extrusionOk="0">
                  <a:moveTo>
                    <a:pt x="7144" y="0"/>
                  </a:moveTo>
                  <a:lnTo>
                    <a:pt x="6567" y="222"/>
                  </a:lnTo>
                  <a:lnTo>
                    <a:pt x="7116" y="404"/>
                  </a:lnTo>
                  <a:lnTo>
                    <a:pt x="7116" y="404"/>
                  </a:lnTo>
                  <a:cubicBezTo>
                    <a:pt x="7135" y="271"/>
                    <a:pt x="7144" y="137"/>
                    <a:pt x="7144" y="0"/>
                  </a:cubicBezTo>
                  <a:close/>
                  <a:moveTo>
                    <a:pt x="7116" y="404"/>
                  </a:moveTo>
                  <a:cubicBezTo>
                    <a:pt x="6991" y="1308"/>
                    <a:pt x="6454" y="2109"/>
                    <a:pt x="5680" y="2574"/>
                  </a:cubicBezTo>
                  <a:cubicBezTo>
                    <a:pt x="4083" y="3683"/>
                    <a:pt x="3772" y="4393"/>
                    <a:pt x="2485" y="4881"/>
                  </a:cubicBezTo>
                  <a:cubicBezTo>
                    <a:pt x="1199" y="5369"/>
                    <a:pt x="1" y="7099"/>
                    <a:pt x="577" y="8253"/>
                  </a:cubicBezTo>
                  <a:cubicBezTo>
                    <a:pt x="997" y="9063"/>
                    <a:pt x="2390" y="9426"/>
                    <a:pt x="3811" y="9426"/>
                  </a:cubicBezTo>
                  <a:cubicBezTo>
                    <a:pt x="4492" y="9426"/>
                    <a:pt x="5179" y="9343"/>
                    <a:pt x="5769" y="9185"/>
                  </a:cubicBezTo>
                  <a:cubicBezTo>
                    <a:pt x="7543" y="8652"/>
                    <a:pt x="7854" y="7055"/>
                    <a:pt x="9540" y="6478"/>
                  </a:cubicBezTo>
                  <a:cubicBezTo>
                    <a:pt x="10605" y="6123"/>
                    <a:pt x="11581" y="5502"/>
                    <a:pt x="12335" y="4703"/>
                  </a:cubicBezTo>
                  <a:cubicBezTo>
                    <a:pt x="12823" y="4171"/>
                    <a:pt x="12601" y="2219"/>
                    <a:pt x="12601" y="2219"/>
                  </a:cubicBezTo>
                  <a:lnTo>
                    <a:pt x="7116" y="404"/>
                  </a:lnTo>
                  <a:close/>
                </a:path>
              </a:pathLst>
            </a:custGeom>
            <a:solidFill>
              <a:srgbClr val="382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7114;p100">
              <a:extLst>
                <a:ext uri="{FF2B5EF4-FFF2-40B4-BE49-F238E27FC236}">
                  <a16:creationId xmlns:a16="http://schemas.microsoft.com/office/drawing/2014/main" id="{7860F4C9-FE2A-49C1-B034-D7E906C94FC9}"/>
                </a:ext>
              </a:extLst>
            </p:cNvPr>
            <p:cNvSpPr/>
            <p:nvPr/>
          </p:nvSpPr>
          <p:spPr>
            <a:xfrm>
              <a:off x="3897050" y="1837575"/>
              <a:ext cx="433725" cy="1381700"/>
            </a:xfrm>
            <a:custGeom>
              <a:avLst/>
              <a:gdLst/>
              <a:ahLst/>
              <a:cxnLst/>
              <a:rect l="l" t="t" r="r" b="b"/>
              <a:pathLst>
                <a:path w="17349" h="55268" extrusionOk="0">
                  <a:moveTo>
                    <a:pt x="0" y="1"/>
                  </a:moveTo>
                  <a:cubicBezTo>
                    <a:pt x="0" y="1"/>
                    <a:pt x="533" y="8076"/>
                    <a:pt x="1642" y="10294"/>
                  </a:cubicBezTo>
                  <a:cubicBezTo>
                    <a:pt x="2751" y="12512"/>
                    <a:pt x="2929" y="14154"/>
                    <a:pt x="3505" y="17260"/>
                  </a:cubicBezTo>
                  <a:cubicBezTo>
                    <a:pt x="4038" y="20366"/>
                    <a:pt x="5901" y="41529"/>
                    <a:pt x="5724" y="45389"/>
                  </a:cubicBezTo>
                  <a:cubicBezTo>
                    <a:pt x="5546" y="49249"/>
                    <a:pt x="5546" y="53686"/>
                    <a:pt x="5724" y="54218"/>
                  </a:cubicBezTo>
                  <a:cubicBezTo>
                    <a:pt x="5833" y="54574"/>
                    <a:pt x="7209" y="55268"/>
                    <a:pt x="8935" y="55268"/>
                  </a:cubicBezTo>
                  <a:cubicBezTo>
                    <a:pt x="10006" y="55268"/>
                    <a:pt x="11213" y="55000"/>
                    <a:pt x="12335" y="54218"/>
                  </a:cubicBezTo>
                  <a:cubicBezTo>
                    <a:pt x="12335" y="54218"/>
                    <a:pt x="12867" y="49648"/>
                    <a:pt x="13266" y="44280"/>
                  </a:cubicBezTo>
                  <a:cubicBezTo>
                    <a:pt x="13621" y="38956"/>
                    <a:pt x="13444" y="31990"/>
                    <a:pt x="14021" y="25202"/>
                  </a:cubicBezTo>
                  <a:cubicBezTo>
                    <a:pt x="14553" y="18413"/>
                    <a:pt x="17348" y="6257"/>
                    <a:pt x="17348" y="1642"/>
                  </a:cubicBezTo>
                  <a:lnTo>
                    <a:pt x="17348" y="1642"/>
                  </a:lnTo>
                  <a:cubicBezTo>
                    <a:pt x="17299" y="1642"/>
                    <a:pt x="14561" y="2493"/>
                    <a:pt x="10682" y="2493"/>
                  </a:cubicBezTo>
                  <a:cubicBezTo>
                    <a:pt x="7586" y="2493"/>
                    <a:pt x="3763" y="195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7115;p100">
              <a:extLst>
                <a:ext uri="{FF2B5EF4-FFF2-40B4-BE49-F238E27FC236}">
                  <a16:creationId xmlns:a16="http://schemas.microsoft.com/office/drawing/2014/main" id="{3AD17183-4E96-451E-B2BD-6B85867C2F99}"/>
                </a:ext>
              </a:extLst>
            </p:cNvPr>
            <p:cNvSpPr/>
            <p:nvPr/>
          </p:nvSpPr>
          <p:spPr>
            <a:xfrm>
              <a:off x="3897050" y="1837575"/>
              <a:ext cx="433725" cy="1365450"/>
            </a:xfrm>
            <a:custGeom>
              <a:avLst/>
              <a:gdLst/>
              <a:ahLst/>
              <a:cxnLst/>
              <a:rect l="l" t="t" r="r" b="b"/>
              <a:pathLst>
                <a:path w="17349" h="54618" extrusionOk="0">
                  <a:moveTo>
                    <a:pt x="0" y="1"/>
                  </a:moveTo>
                  <a:cubicBezTo>
                    <a:pt x="0" y="1"/>
                    <a:pt x="89" y="1554"/>
                    <a:pt x="311" y="3506"/>
                  </a:cubicBezTo>
                  <a:cubicBezTo>
                    <a:pt x="2662" y="4748"/>
                    <a:pt x="5103" y="5768"/>
                    <a:pt x="7632" y="6523"/>
                  </a:cubicBezTo>
                  <a:cubicBezTo>
                    <a:pt x="13444" y="8209"/>
                    <a:pt x="14021" y="10427"/>
                    <a:pt x="14021" y="15618"/>
                  </a:cubicBezTo>
                  <a:cubicBezTo>
                    <a:pt x="14021" y="20854"/>
                    <a:pt x="11802" y="26089"/>
                    <a:pt x="12113" y="31324"/>
                  </a:cubicBezTo>
                  <a:cubicBezTo>
                    <a:pt x="12335" y="35273"/>
                    <a:pt x="12512" y="47652"/>
                    <a:pt x="11714" y="54618"/>
                  </a:cubicBezTo>
                  <a:cubicBezTo>
                    <a:pt x="11935" y="54485"/>
                    <a:pt x="12113" y="54351"/>
                    <a:pt x="12335" y="54218"/>
                  </a:cubicBezTo>
                  <a:cubicBezTo>
                    <a:pt x="12335" y="54218"/>
                    <a:pt x="12867" y="49648"/>
                    <a:pt x="13222" y="44324"/>
                  </a:cubicBezTo>
                  <a:cubicBezTo>
                    <a:pt x="13621" y="38956"/>
                    <a:pt x="13444" y="31990"/>
                    <a:pt x="14021" y="25202"/>
                  </a:cubicBezTo>
                  <a:cubicBezTo>
                    <a:pt x="14553" y="18413"/>
                    <a:pt x="17348" y="6257"/>
                    <a:pt x="17348" y="1642"/>
                  </a:cubicBezTo>
                  <a:lnTo>
                    <a:pt x="17348" y="1642"/>
                  </a:lnTo>
                  <a:cubicBezTo>
                    <a:pt x="17299" y="1642"/>
                    <a:pt x="14561" y="2493"/>
                    <a:pt x="10682" y="2493"/>
                  </a:cubicBezTo>
                  <a:cubicBezTo>
                    <a:pt x="7586" y="2493"/>
                    <a:pt x="3763" y="195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7116;p100">
              <a:extLst>
                <a:ext uri="{FF2B5EF4-FFF2-40B4-BE49-F238E27FC236}">
                  <a16:creationId xmlns:a16="http://schemas.microsoft.com/office/drawing/2014/main" id="{103AECCD-1167-413A-BD13-185FAD605A34}"/>
                </a:ext>
              </a:extLst>
            </p:cNvPr>
            <p:cNvSpPr/>
            <p:nvPr/>
          </p:nvSpPr>
          <p:spPr>
            <a:xfrm>
              <a:off x="3471125" y="970875"/>
              <a:ext cx="600100" cy="415275"/>
            </a:xfrm>
            <a:custGeom>
              <a:avLst/>
              <a:gdLst/>
              <a:ahLst/>
              <a:cxnLst/>
              <a:rect l="l" t="t" r="r" b="b"/>
              <a:pathLst>
                <a:path w="24004" h="16611" extrusionOk="0">
                  <a:moveTo>
                    <a:pt x="19149" y="0"/>
                  </a:moveTo>
                  <a:cubicBezTo>
                    <a:pt x="18990" y="0"/>
                    <a:pt x="18833" y="6"/>
                    <a:pt x="18679" y="17"/>
                  </a:cubicBezTo>
                  <a:cubicBezTo>
                    <a:pt x="17126" y="150"/>
                    <a:pt x="9495" y="6451"/>
                    <a:pt x="9495" y="6451"/>
                  </a:cubicBezTo>
                  <a:cubicBezTo>
                    <a:pt x="9495" y="6451"/>
                    <a:pt x="2795" y="10089"/>
                    <a:pt x="1376" y="12396"/>
                  </a:cubicBezTo>
                  <a:cubicBezTo>
                    <a:pt x="0" y="14747"/>
                    <a:pt x="1331" y="16611"/>
                    <a:pt x="3550" y="16611"/>
                  </a:cubicBezTo>
                  <a:cubicBezTo>
                    <a:pt x="5724" y="16611"/>
                    <a:pt x="19833" y="9290"/>
                    <a:pt x="21252" y="8536"/>
                  </a:cubicBezTo>
                  <a:cubicBezTo>
                    <a:pt x="23116" y="7427"/>
                    <a:pt x="24003" y="5208"/>
                    <a:pt x="23471" y="3123"/>
                  </a:cubicBezTo>
                  <a:cubicBezTo>
                    <a:pt x="22901" y="722"/>
                    <a:pt x="20912" y="0"/>
                    <a:pt x="19149" y="0"/>
                  </a:cubicBezTo>
                  <a:close/>
                </a:path>
              </a:pathLst>
            </a:custGeom>
            <a:solidFill>
              <a:srgbClr val="E2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7117;p100">
              <a:extLst>
                <a:ext uri="{FF2B5EF4-FFF2-40B4-BE49-F238E27FC236}">
                  <a16:creationId xmlns:a16="http://schemas.microsoft.com/office/drawing/2014/main" id="{173CA06F-44EB-45B0-84B1-F98F8AC3F431}"/>
                </a:ext>
              </a:extLst>
            </p:cNvPr>
            <p:cNvSpPr/>
            <p:nvPr/>
          </p:nvSpPr>
          <p:spPr>
            <a:xfrm>
              <a:off x="4041250" y="855925"/>
              <a:ext cx="199675" cy="197525"/>
            </a:xfrm>
            <a:custGeom>
              <a:avLst/>
              <a:gdLst/>
              <a:ahLst/>
              <a:cxnLst/>
              <a:rect l="l" t="t" r="r" b="b"/>
              <a:pathLst>
                <a:path w="7987" h="7901" extrusionOk="0">
                  <a:moveTo>
                    <a:pt x="7986" y="1"/>
                  </a:moveTo>
                  <a:lnTo>
                    <a:pt x="621" y="3373"/>
                  </a:lnTo>
                  <a:cubicBezTo>
                    <a:pt x="621" y="3417"/>
                    <a:pt x="621" y="3506"/>
                    <a:pt x="621" y="3595"/>
                  </a:cubicBezTo>
                  <a:cubicBezTo>
                    <a:pt x="488" y="4172"/>
                    <a:pt x="133" y="5636"/>
                    <a:pt x="45" y="6212"/>
                  </a:cubicBezTo>
                  <a:cubicBezTo>
                    <a:pt x="0" y="6834"/>
                    <a:pt x="621" y="7854"/>
                    <a:pt x="2174" y="7898"/>
                  </a:cubicBezTo>
                  <a:cubicBezTo>
                    <a:pt x="2233" y="7900"/>
                    <a:pt x="2293" y="7901"/>
                    <a:pt x="2354" y="7901"/>
                  </a:cubicBezTo>
                  <a:cubicBezTo>
                    <a:pt x="3931" y="7901"/>
                    <a:pt x="6515" y="7340"/>
                    <a:pt x="7454" y="5547"/>
                  </a:cubicBezTo>
                  <a:cubicBezTo>
                    <a:pt x="7498" y="3684"/>
                    <a:pt x="7676" y="1864"/>
                    <a:pt x="7986" y="1"/>
                  </a:cubicBezTo>
                  <a:close/>
                </a:path>
              </a:pathLst>
            </a:custGeom>
            <a:solidFill>
              <a:srgbClr val="E16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7118;p100">
              <a:extLst>
                <a:ext uri="{FF2B5EF4-FFF2-40B4-BE49-F238E27FC236}">
                  <a16:creationId xmlns:a16="http://schemas.microsoft.com/office/drawing/2014/main" id="{B27F477A-2DA3-4A75-B934-4EDB6C021A1B}"/>
                </a:ext>
              </a:extLst>
            </p:cNvPr>
            <p:cNvSpPr/>
            <p:nvPr/>
          </p:nvSpPr>
          <p:spPr>
            <a:xfrm>
              <a:off x="3783900" y="943775"/>
              <a:ext cx="655575" cy="1022350"/>
            </a:xfrm>
            <a:custGeom>
              <a:avLst/>
              <a:gdLst/>
              <a:ahLst/>
              <a:cxnLst/>
              <a:rect l="l" t="t" r="r" b="b"/>
              <a:pathLst>
                <a:path w="26223" h="40894" extrusionOk="0">
                  <a:moveTo>
                    <a:pt x="13062" y="0"/>
                  </a:moveTo>
                  <a:cubicBezTo>
                    <a:pt x="8657" y="0"/>
                    <a:pt x="6967" y="791"/>
                    <a:pt x="6967" y="791"/>
                  </a:cubicBezTo>
                  <a:cubicBezTo>
                    <a:pt x="6967" y="791"/>
                    <a:pt x="4260" y="1855"/>
                    <a:pt x="4038" y="2610"/>
                  </a:cubicBezTo>
                  <a:cubicBezTo>
                    <a:pt x="2840" y="6204"/>
                    <a:pt x="2308" y="11616"/>
                    <a:pt x="2441" y="13790"/>
                  </a:cubicBezTo>
                  <a:cubicBezTo>
                    <a:pt x="2619" y="15965"/>
                    <a:pt x="3195" y="24528"/>
                    <a:pt x="1288" y="31360"/>
                  </a:cubicBezTo>
                  <a:cubicBezTo>
                    <a:pt x="1" y="35974"/>
                    <a:pt x="6434" y="39391"/>
                    <a:pt x="10516" y="40411"/>
                  </a:cubicBezTo>
                  <a:cubicBezTo>
                    <a:pt x="11833" y="40726"/>
                    <a:pt x="13422" y="40893"/>
                    <a:pt x="14995" y="40893"/>
                  </a:cubicBezTo>
                  <a:cubicBezTo>
                    <a:pt x="18297" y="40893"/>
                    <a:pt x="21526" y="40156"/>
                    <a:pt x="22007" y="38503"/>
                  </a:cubicBezTo>
                  <a:cubicBezTo>
                    <a:pt x="22717" y="36063"/>
                    <a:pt x="22584" y="21777"/>
                    <a:pt x="24359" y="18449"/>
                  </a:cubicBezTo>
                  <a:cubicBezTo>
                    <a:pt x="26134" y="15077"/>
                    <a:pt x="26222" y="9930"/>
                    <a:pt x="25557" y="8023"/>
                  </a:cubicBezTo>
                  <a:cubicBezTo>
                    <a:pt x="24847" y="6159"/>
                    <a:pt x="17349" y="214"/>
                    <a:pt x="17349" y="214"/>
                  </a:cubicBezTo>
                  <a:cubicBezTo>
                    <a:pt x="15699" y="60"/>
                    <a:pt x="14277" y="0"/>
                    <a:pt x="13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7119;p100">
              <a:extLst>
                <a:ext uri="{FF2B5EF4-FFF2-40B4-BE49-F238E27FC236}">
                  <a16:creationId xmlns:a16="http://schemas.microsoft.com/office/drawing/2014/main" id="{8EB55EA4-0F46-4A98-A191-C1F1547EC93B}"/>
                </a:ext>
              </a:extLst>
            </p:cNvPr>
            <p:cNvSpPr/>
            <p:nvPr/>
          </p:nvSpPr>
          <p:spPr>
            <a:xfrm>
              <a:off x="3963600" y="970100"/>
              <a:ext cx="331675" cy="430475"/>
            </a:xfrm>
            <a:custGeom>
              <a:avLst/>
              <a:gdLst/>
              <a:ahLst/>
              <a:cxnLst/>
              <a:rect l="l" t="t" r="r" b="b"/>
              <a:pathLst>
                <a:path w="13267" h="17219" extrusionOk="0">
                  <a:moveTo>
                    <a:pt x="6825" y="1"/>
                  </a:moveTo>
                  <a:cubicBezTo>
                    <a:pt x="2758" y="1"/>
                    <a:pt x="741" y="778"/>
                    <a:pt x="178" y="1024"/>
                  </a:cubicBezTo>
                  <a:cubicBezTo>
                    <a:pt x="0" y="2577"/>
                    <a:pt x="45" y="4130"/>
                    <a:pt x="267" y="5683"/>
                  </a:cubicBezTo>
                  <a:cubicBezTo>
                    <a:pt x="755" y="8744"/>
                    <a:pt x="1997" y="17219"/>
                    <a:pt x="1997" y="17219"/>
                  </a:cubicBezTo>
                  <a:cubicBezTo>
                    <a:pt x="1997" y="17219"/>
                    <a:pt x="5990" y="10253"/>
                    <a:pt x="8652" y="7413"/>
                  </a:cubicBezTo>
                  <a:cubicBezTo>
                    <a:pt x="10516" y="5372"/>
                    <a:pt x="12335" y="3509"/>
                    <a:pt x="13266" y="2533"/>
                  </a:cubicBezTo>
                  <a:cubicBezTo>
                    <a:pt x="11714" y="1246"/>
                    <a:pt x="10427" y="181"/>
                    <a:pt x="10427" y="181"/>
                  </a:cubicBezTo>
                  <a:cubicBezTo>
                    <a:pt x="9081" y="53"/>
                    <a:pt x="7884" y="1"/>
                    <a:pt x="6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7120;p100">
              <a:extLst>
                <a:ext uri="{FF2B5EF4-FFF2-40B4-BE49-F238E27FC236}">
                  <a16:creationId xmlns:a16="http://schemas.microsoft.com/office/drawing/2014/main" id="{7E7E8908-2DCE-4EAC-A6A0-7E9B91C252BA}"/>
                </a:ext>
              </a:extLst>
            </p:cNvPr>
            <p:cNvSpPr/>
            <p:nvPr/>
          </p:nvSpPr>
          <p:spPr>
            <a:xfrm>
              <a:off x="4041250" y="855925"/>
              <a:ext cx="199675" cy="197525"/>
            </a:xfrm>
            <a:custGeom>
              <a:avLst/>
              <a:gdLst/>
              <a:ahLst/>
              <a:cxnLst/>
              <a:rect l="l" t="t" r="r" b="b"/>
              <a:pathLst>
                <a:path w="7987" h="7901" extrusionOk="0">
                  <a:moveTo>
                    <a:pt x="7986" y="1"/>
                  </a:moveTo>
                  <a:lnTo>
                    <a:pt x="621" y="3373"/>
                  </a:lnTo>
                  <a:cubicBezTo>
                    <a:pt x="621" y="3417"/>
                    <a:pt x="621" y="3506"/>
                    <a:pt x="621" y="3595"/>
                  </a:cubicBezTo>
                  <a:cubicBezTo>
                    <a:pt x="488" y="4172"/>
                    <a:pt x="133" y="5636"/>
                    <a:pt x="45" y="6212"/>
                  </a:cubicBezTo>
                  <a:cubicBezTo>
                    <a:pt x="0" y="6834"/>
                    <a:pt x="621" y="7854"/>
                    <a:pt x="2174" y="7898"/>
                  </a:cubicBezTo>
                  <a:cubicBezTo>
                    <a:pt x="2233" y="7900"/>
                    <a:pt x="2293" y="7901"/>
                    <a:pt x="2354" y="7901"/>
                  </a:cubicBezTo>
                  <a:cubicBezTo>
                    <a:pt x="3931" y="7901"/>
                    <a:pt x="6515" y="7340"/>
                    <a:pt x="7454" y="5547"/>
                  </a:cubicBezTo>
                  <a:cubicBezTo>
                    <a:pt x="7498" y="3684"/>
                    <a:pt x="7676" y="1864"/>
                    <a:pt x="7986" y="1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7121;p100">
              <a:extLst>
                <a:ext uri="{FF2B5EF4-FFF2-40B4-BE49-F238E27FC236}">
                  <a16:creationId xmlns:a16="http://schemas.microsoft.com/office/drawing/2014/main" id="{559A1C16-ADB5-4316-B681-A803B7F389F1}"/>
                </a:ext>
              </a:extLst>
            </p:cNvPr>
            <p:cNvSpPr/>
            <p:nvPr/>
          </p:nvSpPr>
          <p:spPr>
            <a:xfrm>
              <a:off x="3920350" y="492625"/>
              <a:ext cx="461450" cy="501550"/>
            </a:xfrm>
            <a:custGeom>
              <a:avLst/>
              <a:gdLst/>
              <a:ahLst/>
              <a:cxnLst/>
              <a:rect l="l" t="t" r="r" b="b"/>
              <a:pathLst>
                <a:path w="18458" h="20062" extrusionOk="0">
                  <a:moveTo>
                    <a:pt x="7704" y="0"/>
                  </a:moveTo>
                  <a:cubicBezTo>
                    <a:pt x="3801" y="0"/>
                    <a:pt x="767" y="2988"/>
                    <a:pt x="399" y="7478"/>
                  </a:cubicBezTo>
                  <a:cubicBezTo>
                    <a:pt x="0" y="12403"/>
                    <a:pt x="1509" y="17905"/>
                    <a:pt x="2840" y="19059"/>
                  </a:cubicBezTo>
                  <a:cubicBezTo>
                    <a:pt x="3622" y="19737"/>
                    <a:pt x="4711" y="20062"/>
                    <a:pt x="5845" y="20062"/>
                  </a:cubicBezTo>
                  <a:cubicBezTo>
                    <a:pt x="6640" y="20062"/>
                    <a:pt x="7458" y="19902"/>
                    <a:pt x="8208" y="19591"/>
                  </a:cubicBezTo>
                  <a:cubicBezTo>
                    <a:pt x="9672" y="18970"/>
                    <a:pt x="10959" y="17994"/>
                    <a:pt x="11979" y="16751"/>
                  </a:cubicBezTo>
                  <a:lnTo>
                    <a:pt x="11979" y="16707"/>
                  </a:lnTo>
                  <a:cubicBezTo>
                    <a:pt x="12113" y="16530"/>
                    <a:pt x="12246" y="16352"/>
                    <a:pt x="12379" y="16175"/>
                  </a:cubicBezTo>
                  <a:cubicBezTo>
                    <a:pt x="12734" y="15687"/>
                    <a:pt x="13266" y="14932"/>
                    <a:pt x="14020" y="13956"/>
                  </a:cubicBezTo>
                  <a:cubicBezTo>
                    <a:pt x="15751" y="11605"/>
                    <a:pt x="18457" y="7833"/>
                    <a:pt x="15973" y="3973"/>
                  </a:cubicBezTo>
                  <a:cubicBezTo>
                    <a:pt x="13444" y="69"/>
                    <a:pt x="8741" y="69"/>
                    <a:pt x="8741" y="69"/>
                  </a:cubicBezTo>
                  <a:cubicBezTo>
                    <a:pt x="8389" y="23"/>
                    <a:pt x="8043" y="0"/>
                    <a:pt x="7704" y="0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7122;p100">
              <a:extLst>
                <a:ext uri="{FF2B5EF4-FFF2-40B4-BE49-F238E27FC236}">
                  <a16:creationId xmlns:a16="http://schemas.microsoft.com/office/drawing/2014/main" id="{6E7DB764-258E-42F5-84CC-EF0B7A133574}"/>
                </a:ext>
              </a:extLst>
            </p:cNvPr>
            <p:cNvSpPr/>
            <p:nvPr/>
          </p:nvSpPr>
          <p:spPr>
            <a:xfrm>
              <a:off x="3974700" y="1091075"/>
              <a:ext cx="206325" cy="309500"/>
            </a:xfrm>
            <a:custGeom>
              <a:avLst/>
              <a:gdLst/>
              <a:ahLst/>
              <a:cxnLst/>
              <a:rect l="l" t="t" r="r" b="b"/>
              <a:pathLst>
                <a:path w="8253" h="12380" extrusionOk="0">
                  <a:moveTo>
                    <a:pt x="3550" y="1"/>
                  </a:moveTo>
                  <a:lnTo>
                    <a:pt x="621" y="2574"/>
                  </a:lnTo>
                  <a:lnTo>
                    <a:pt x="0" y="1731"/>
                  </a:lnTo>
                  <a:lnTo>
                    <a:pt x="0" y="1731"/>
                  </a:lnTo>
                  <a:cubicBezTo>
                    <a:pt x="577" y="5325"/>
                    <a:pt x="1597" y="12380"/>
                    <a:pt x="1597" y="12380"/>
                  </a:cubicBezTo>
                  <a:cubicBezTo>
                    <a:pt x="1597" y="12380"/>
                    <a:pt x="5591" y="5414"/>
                    <a:pt x="8253" y="2574"/>
                  </a:cubicBezTo>
                  <a:lnTo>
                    <a:pt x="8253" y="2574"/>
                  </a:lnTo>
                  <a:lnTo>
                    <a:pt x="5901" y="4038"/>
                  </a:lnTo>
                  <a:lnTo>
                    <a:pt x="3550" y="1"/>
                  </a:lnTo>
                  <a:close/>
                </a:path>
              </a:pathLst>
            </a:custGeom>
            <a:solidFill>
              <a:srgbClr val="CF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7123;p100">
              <a:extLst>
                <a:ext uri="{FF2B5EF4-FFF2-40B4-BE49-F238E27FC236}">
                  <a16:creationId xmlns:a16="http://schemas.microsoft.com/office/drawing/2014/main" id="{C5EA79B9-AEE3-4657-8145-D113682D837E}"/>
                </a:ext>
              </a:extLst>
            </p:cNvPr>
            <p:cNvSpPr/>
            <p:nvPr/>
          </p:nvSpPr>
          <p:spPr>
            <a:xfrm>
              <a:off x="3995775" y="1089975"/>
              <a:ext cx="95400" cy="310600"/>
            </a:xfrm>
            <a:custGeom>
              <a:avLst/>
              <a:gdLst/>
              <a:ahLst/>
              <a:cxnLst/>
              <a:rect l="l" t="t" r="r" b="b"/>
              <a:pathLst>
                <a:path w="3816" h="12424" extrusionOk="0">
                  <a:moveTo>
                    <a:pt x="2707" y="1"/>
                  </a:moveTo>
                  <a:lnTo>
                    <a:pt x="1109" y="1420"/>
                  </a:lnTo>
                  <a:lnTo>
                    <a:pt x="1287" y="3018"/>
                  </a:lnTo>
                  <a:lnTo>
                    <a:pt x="0" y="7588"/>
                  </a:lnTo>
                  <a:cubicBezTo>
                    <a:pt x="399" y="10161"/>
                    <a:pt x="710" y="12424"/>
                    <a:pt x="710" y="12424"/>
                  </a:cubicBezTo>
                  <a:cubicBezTo>
                    <a:pt x="710" y="12424"/>
                    <a:pt x="1287" y="11359"/>
                    <a:pt x="2174" y="9939"/>
                  </a:cubicBezTo>
                  <a:lnTo>
                    <a:pt x="2529" y="3151"/>
                  </a:lnTo>
                  <a:lnTo>
                    <a:pt x="3816" y="1953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7124;p100">
              <a:extLst>
                <a:ext uri="{FF2B5EF4-FFF2-40B4-BE49-F238E27FC236}">
                  <a16:creationId xmlns:a16="http://schemas.microsoft.com/office/drawing/2014/main" id="{FDF5CEB4-3312-497D-B102-433BAB59DBEF}"/>
                </a:ext>
              </a:extLst>
            </p:cNvPr>
            <p:cNvSpPr/>
            <p:nvPr/>
          </p:nvSpPr>
          <p:spPr>
            <a:xfrm>
              <a:off x="3918125" y="459350"/>
              <a:ext cx="452575" cy="437650"/>
            </a:xfrm>
            <a:custGeom>
              <a:avLst/>
              <a:gdLst/>
              <a:ahLst/>
              <a:cxnLst/>
              <a:rect l="l" t="t" r="r" b="b"/>
              <a:pathLst>
                <a:path w="18103" h="17506" extrusionOk="0">
                  <a:moveTo>
                    <a:pt x="8364" y="1"/>
                  </a:moveTo>
                  <a:cubicBezTo>
                    <a:pt x="7301" y="1"/>
                    <a:pt x="6389" y="177"/>
                    <a:pt x="5236" y="779"/>
                  </a:cubicBezTo>
                  <a:cubicBezTo>
                    <a:pt x="3195" y="1888"/>
                    <a:pt x="1420" y="2465"/>
                    <a:pt x="755" y="3175"/>
                  </a:cubicBezTo>
                  <a:cubicBezTo>
                    <a:pt x="45" y="3929"/>
                    <a:pt x="0" y="5659"/>
                    <a:pt x="1331" y="6236"/>
                  </a:cubicBezTo>
                  <a:cubicBezTo>
                    <a:pt x="2019" y="6525"/>
                    <a:pt x="2696" y="6580"/>
                    <a:pt x="3594" y="6580"/>
                  </a:cubicBezTo>
                  <a:cubicBezTo>
                    <a:pt x="4156" y="6580"/>
                    <a:pt x="4804" y="6558"/>
                    <a:pt x="5596" y="6558"/>
                  </a:cubicBezTo>
                  <a:cubicBezTo>
                    <a:pt x="6071" y="6558"/>
                    <a:pt x="6597" y="6566"/>
                    <a:pt x="7188" y="6591"/>
                  </a:cubicBezTo>
                  <a:cubicBezTo>
                    <a:pt x="7440" y="6605"/>
                    <a:pt x="7675" y="6612"/>
                    <a:pt x="7894" y="6612"/>
                  </a:cubicBezTo>
                  <a:cubicBezTo>
                    <a:pt x="9685" y="6612"/>
                    <a:pt x="10412" y="6175"/>
                    <a:pt x="10682" y="5923"/>
                  </a:cubicBezTo>
                  <a:lnTo>
                    <a:pt x="10682" y="5923"/>
                  </a:lnTo>
                  <a:cubicBezTo>
                    <a:pt x="10251" y="6457"/>
                    <a:pt x="9859" y="7057"/>
                    <a:pt x="9539" y="7656"/>
                  </a:cubicBezTo>
                  <a:cubicBezTo>
                    <a:pt x="8830" y="9031"/>
                    <a:pt x="10116" y="10407"/>
                    <a:pt x="9318" y="11472"/>
                  </a:cubicBezTo>
                  <a:cubicBezTo>
                    <a:pt x="8741" y="12226"/>
                    <a:pt x="8563" y="13246"/>
                    <a:pt x="8785" y="14178"/>
                  </a:cubicBezTo>
                  <a:cubicBezTo>
                    <a:pt x="8918" y="14977"/>
                    <a:pt x="9273" y="15376"/>
                    <a:pt x="9761" y="15465"/>
                  </a:cubicBezTo>
                  <a:cubicBezTo>
                    <a:pt x="9775" y="15467"/>
                    <a:pt x="9788" y="15468"/>
                    <a:pt x="9800" y="15468"/>
                  </a:cubicBezTo>
                  <a:cubicBezTo>
                    <a:pt x="10245" y="15468"/>
                    <a:pt x="10175" y="13981"/>
                    <a:pt x="10693" y="13291"/>
                  </a:cubicBezTo>
                  <a:cubicBezTo>
                    <a:pt x="11225" y="12581"/>
                    <a:pt x="11270" y="11782"/>
                    <a:pt x="12246" y="11161"/>
                  </a:cubicBezTo>
                  <a:cubicBezTo>
                    <a:pt x="12591" y="10951"/>
                    <a:pt x="12931" y="10832"/>
                    <a:pt x="13238" y="10832"/>
                  </a:cubicBezTo>
                  <a:cubicBezTo>
                    <a:pt x="13840" y="10832"/>
                    <a:pt x="14317" y="11287"/>
                    <a:pt x="14464" y="12403"/>
                  </a:cubicBezTo>
                  <a:cubicBezTo>
                    <a:pt x="14731" y="14089"/>
                    <a:pt x="12202" y="14799"/>
                    <a:pt x="12202" y="14799"/>
                  </a:cubicBezTo>
                  <a:cubicBezTo>
                    <a:pt x="12202" y="14799"/>
                    <a:pt x="11625" y="16441"/>
                    <a:pt x="11580" y="16929"/>
                  </a:cubicBezTo>
                  <a:cubicBezTo>
                    <a:pt x="11492" y="17372"/>
                    <a:pt x="11802" y="17506"/>
                    <a:pt x="12423" y="17506"/>
                  </a:cubicBezTo>
                  <a:cubicBezTo>
                    <a:pt x="13045" y="17506"/>
                    <a:pt x="15263" y="15598"/>
                    <a:pt x="17038" y="11693"/>
                  </a:cubicBezTo>
                  <a:cubicBezTo>
                    <a:pt x="18103" y="9431"/>
                    <a:pt x="17881" y="6813"/>
                    <a:pt x="16505" y="4728"/>
                  </a:cubicBezTo>
                  <a:cubicBezTo>
                    <a:pt x="16816" y="2820"/>
                    <a:pt x="13932" y="424"/>
                    <a:pt x="11270" y="202"/>
                  </a:cubicBezTo>
                  <a:cubicBezTo>
                    <a:pt x="10092" y="106"/>
                    <a:pt x="9183" y="1"/>
                    <a:pt x="8364" y="1"/>
                  </a:cubicBezTo>
                  <a:close/>
                </a:path>
              </a:pathLst>
            </a:custGeom>
            <a:solidFill>
              <a:srgbClr val="CE7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7125;p100">
              <a:extLst>
                <a:ext uri="{FF2B5EF4-FFF2-40B4-BE49-F238E27FC236}">
                  <a16:creationId xmlns:a16="http://schemas.microsoft.com/office/drawing/2014/main" id="{858EAB5E-650A-4B4A-B1BA-76409052D1E2}"/>
                </a:ext>
              </a:extLst>
            </p:cNvPr>
            <p:cNvSpPr/>
            <p:nvPr/>
          </p:nvSpPr>
          <p:spPr>
            <a:xfrm>
              <a:off x="3937400" y="754500"/>
              <a:ext cx="271425" cy="240325"/>
            </a:xfrm>
            <a:custGeom>
              <a:avLst/>
              <a:gdLst/>
              <a:ahLst/>
              <a:cxnLst/>
              <a:rect l="l" t="t" r="r" b="b"/>
              <a:pathLst>
                <a:path w="10857" h="9613" extrusionOk="0">
                  <a:moveTo>
                    <a:pt x="8938" y="0"/>
                  </a:moveTo>
                  <a:cubicBezTo>
                    <a:pt x="8614" y="0"/>
                    <a:pt x="8369" y="20"/>
                    <a:pt x="8369" y="20"/>
                  </a:cubicBezTo>
                  <a:cubicBezTo>
                    <a:pt x="8369" y="20"/>
                    <a:pt x="8369" y="5034"/>
                    <a:pt x="6994" y="5700"/>
                  </a:cubicBezTo>
                  <a:cubicBezTo>
                    <a:pt x="6836" y="5781"/>
                    <a:pt x="6697" y="5817"/>
                    <a:pt x="6571" y="5817"/>
                  </a:cubicBezTo>
                  <a:cubicBezTo>
                    <a:pt x="5601" y="5817"/>
                    <a:pt x="5424" y="3642"/>
                    <a:pt x="3577" y="3171"/>
                  </a:cubicBezTo>
                  <a:cubicBezTo>
                    <a:pt x="2776" y="2970"/>
                    <a:pt x="2069" y="2864"/>
                    <a:pt x="1501" y="2864"/>
                  </a:cubicBezTo>
                  <a:cubicBezTo>
                    <a:pt x="559" y="2864"/>
                    <a:pt x="0" y="3155"/>
                    <a:pt x="28" y="3792"/>
                  </a:cubicBezTo>
                  <a:cubicBezTo>
                    <a:pt x="72" y="4812"/>
                    <a:pt x="605" y="8362"/>
                    <a:pt x="2513" y="9160"/>
                  </a:cubicBezTo>
                  <a:cubicBezTo>
                    <a:pt x="3214" y="9478"/>
                    <a:pt x="4067" y="9613"/>
                    <a:pt x="4930" y="9613"/>
                  </a:cubicBezTo>
                  <a:cubicBezTo>
                    <a:pt x="6361" y="9613"/>
                    <a:pt x="7822" y="9242"/>
                    <a:pt x="8680" y="8717"/>
                  </a:cubicBezTo>
                  <a:cubicBezTo>
                    <a:pt x="10011" y="7874"/>
                    <a:pt x="9878" y="1840"/>
                    <a:pt x="10454" y="819"/>
                  </a:cubicBezTo>
                  <a:cubicBezTo>
                    <a:pt x="10856" y="108"/>
                    <a:pt x="9685" y="0"/>
                    <a:pt x="8938" y="0"/>
                  </a:cubicBezTo>
                  <a:close/>
                </a:path>
              </a:pathLst>
            </a:custGeom>
            <a:solidFill>
              <a:srgbClr val="CE7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7126;p100">
              <a:extLst>
                <a:ext uri="{FF2B5EF4-FFF2-40B4-BE49-F238E27FC236}">
                  <a16:creationId xmlns:a16="http://schemas.microsoft.com/office/drawing/2014/main" id="{13364DF7-0EB6-4B7E-AC25-793EC1D1C886}"/>
                </a:ext>
              </a:extLst>
            </p:cNvPr>
            <p:cNvSpPr/>
            <p:nvPr/>
          </p:nvSpPr>
          <p:spPr>
            <a:xfrm>
              <a:off x="3245950" y="949100"/>
              <a:ext cx="380475" cy="443300"/>
            </a:xfrm>
            <a:custGeom>
              <a:avLst/>
              <a:gdLst/>
              <a:ahLst/>
              <a:cxnLst/>
              <a:rect l="l" t="t" r="r" b="b"/>
              <a:pathLst>
                <a:path w="15219" h="17732" extrusionOk="0">
                  <a:moveTo>
                    <a:pt x="3328" y="1"/>
                  </a:moveTo>
                  <a:cubicBezTo>
                    <a:pt x="1642" y="134"/>
                    <a:pt x="267" y="1376"/>
                    <a:pt x="0" y="3018"/>
                  </a:cubicBezTo>
                  <a:cubicBezTo>
                    <a:pt x="0" y="3018"/>
                    <a:pt x="6301" y="14332"/>
                    <a:pt x="8386" y="16417"/>
                  </a:cubicBezTo>
                  <a:cubicBezTo>
                    <a:pt x="9440" y="17471"/>
                    <a:pt x="10494" y="17732"/>
                    <a:pt x="11278" y="17732"/>
                  </a:cubicBezTo>
                  <a:cubicBezTo>
                    <a:pt x="12046" y="17732"/>
                    <a:pt x="12557" y="17482"/>
                    <a:pt x="12557" y="17482"/>
                  </a:cubicBezTo>
                  <a:cubicBezTo>
                    <a:pt x="15219" y="15663"/>
                    <a:pt x="13488" y="12513"/>
                    <a:pt x="11980" y="10915"/>
                  </a:cubicBezTo>
                  <a:cubicBezTo>
                    <a:pt x="10471" y="9274"/>
                    <a:pt x="3328" y="1"/>
                    <a:pt x="3328" y="1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7127;p100">
              <a:extLst>
                <a:ext uri="{FF2B5EF4-FFF2-40B4-BE49-F238E27FC236}">
                  <a16:creationId xmlns:a16="http://schemas.microsoft.com/office/drawing/2014/main" id="{F605F1B2-5CD8-4D6F-B0D9-1BF97C4AF88E}"/>
                </a:ext>
              </a:extLst>
            </p:cNvPr>
            <p:cNvSpPr/>
            <p:nvPr/>
          </p:nvSpPr>
          <p:spPr>
            <a:xfrm>
              <a:off x="4244225" y="1122975"/>
              <a:ext cx="302825" cy="535975"/>
            </a:xfrm>
            <a:custGeom>
              <a:avLst/>
              <a:gdLst/>
              <a:ahLst/>
              <a:cxnLst/>
              <a:rect l="l" t="t" r="r" b="b"/>
              <a:pathLst>
                <a:path w="12113" h="21439" extrusionOk="0">
                  <a:moveTo>
                    <a:pt x="4290" y="1"/>
                  </a:moveTo>
                  <a:cubicBezTo>
                    <a:pt x="1808" y="1"/>
                    <a:pt x="650" y="1951"/>
                    <a:pt x="267" y="3739"/>
                  </a:cubicBezTo>
                  <a:cubicBezTo>
                    <a:pt x="1" y="5247"/>
                    <a:pt x="3905" y="14343"/>
                    <a:pt x="3905" y="14343"/>
                  </a:cubicBezTo>
                  <a:cubicBezTo>
                    <a:pt x="3905" y="14343"/>
                    <a:pt x="5014" y="18291"/>
                    <a:pt x="6878" y="20288"/>
                  </a:cubicBezTo>
                  <a:cubicBezTo>
                    <a:pt x="7606" y="21087"/>
                    <a:pt x="8391" y="21439"/>
                    <a:pt x="9111" y="21439"/>
                  </a:cubicBezTo>
                  <a:cubicBezTo>
                    <a:pt x="10189" y="21439"/>
                    <a:pt x="11119" y="20651"/>
                    <a:pt x="11492" y="19400"/>
                  </a:cubicBezTo>
                  <a:cubicBezTo>
                    <a:pt x="12113" y="17315"/>
                    <a:pt x="9540" y="5158"/>
                    <a:pt x="9185" y="3605"/>
                  </a:cubicBezTo>
                  <a:cubicBezTo>
                    <a:pt x="8652" y="1520"/>
                    <a:pt x="6789" y="56"/>
                    <a:pt x="4615" y="12"/>
                  </a:cubicBezTo>
                  <a:cubicBezTo>
                    <a:pt x="4504" y="4"/>
                    <a:pt x="4396" y="1"/>
                    <a:pt x="4290" y="1"/>
                  </a:cubicBezTo>
                  <a:close/>
                </a:path>
              </a:pathLst>
            </a:custGeom>
            <a:solidFill>
              <a:srgbClr val="E2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7128;p100">
              <a:extLst>
                <a:ext uri="{FF2B5EF4-FFF2-40B4-BE49-F238E27FC236}">
                  <a16:creationId xmlns:a16="http://schemas.microsoft.com/office/drawing/2014/main" id="{35D40991-8594-4DBB-9631-E0BC5284638E}"/>
                </a:ext>
              </a:extLst>
            </p:cNvPr>
            <p:cNvSpPr/>
            <p:nvPr/>
          </p:nvSpPr>
          <p:spPr>
            <a:xfrm>
              <a:off x="3991325" y="1517625"/>
              <a:ext cx="555275" cy="168025"/>
            </a:xfrm>
            <a:custGeom>
              <a:avLst/>
              <a:gdLst/>
              <a:ahLst/>
              <a:cxnLst/>
              <a:rect l="l" t="t" r="r" b="b"/>
              <a:pathLst>
                <a:path w="22211" h="6721" extrusionOk="0">
                  <a:moveTo>
                    <a:pt x="17838" y="1"/>
                  </a:moveTo>
                  <a:cubicBezTo>
                    <a:pt x="14025" y="1"/>
                    <a:pt x="1154" y="2239"/>
                    <a:pt x="1154" y="2239"/>
                  </a:cubicBezTo>
                  <a:cubicBezTo>
                    <a:pt x="89" y="3526"/>
                    <a:pt x="1" y="5345"/>
                    <a:pt x="1021" y="6720"/>
                  </a:cubicBezTo>
                  <a:cubicBezTo>
                    <a:pt x="1021" y="6720"/>
                    <a:pt x="13118" y="6274"/>
                    <a:pt x="16150" y="6274"/>
                  </a:cubicBezTo>
                  <a:cubicBezTo>
                    <a:pt x="16288" y="6274"/>
                    <a:pt x="16407" y="6275"/>
                    <a:pt x="16506" y="6277"/>
                  </a:cubicBezTo>
                  <a:cubicBezTo>
                    <a:pt x="16622" y="6281"/>
                    <a:pt x="16743" y="6284"/>
                    <a:pt x="16866" y="6284"/>
                  </a:cubicBezTo>
                  <a:cubicBezTo>
                    <a:pt x="19082" y="6284"/>
                    <a:pt x="22210" y="5487"/>
                    <a:pt x="21874" y="2461"/>
                  </a:cubicBezTo>
                  <a:cubicBezTo>
                    <a:pt x="21874" y="2461"/>
                    <a:pt x="21253" y="242"/>
                    <a:pt x="18369" y="21"/>
                  </a:cubicBezTo>
                  <a:cubicBezTo>
                    <a:pt x="18220" y="7"/>
                    <a:pt x="18042" y="1"/>
                    <a:pt x="17838" y="1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7129;p100">
              <a:extLst>
                <a:ext uri="{FF2B5EF4-FFF2-40B4-BE49-F238E27FC236}">
                  <a16:creationId xmlns:a16="http://schemas.microsoft.com/office/drawing/2014/main" id="{FCFE183F-6FEC-4B52-B2E0-85A9923E3008}"/>
                </a:ext>
              </a:extLst>
            </p:cNvPr>
            <p:cNvSpPr/>
            <p:nvPr/>
          </p:nvSpPr>
          <p:spPr>
            <a:xfrm>
              <a:off x="3775875" y="1503700"/>
              <a:ext cx="276475" cy="212100"/>
            </a:xfrm>
            <a:custGeom>
              <a:avLst/>
              <a:gdLst/>
              <a:ahLst/>
              <a:cxnLst/>
              <a:rect l="l" t="t" r="r" b="b"/>
              <a:pathLst>
                <a:path w="11059" h="8484" extrusionOk="0">
                  <a:moveTo>
                    <a:pt x="3516" y="1"/>
                  </a:moveTo>
                  <a:lnTo>
                    <a:pt x="3516" y="1"/>
                  </a:lnTo>
                  <a:cubicBezTo>
                    <a:pt x="3028" y="45"/>
                    <a:pt x="2895" y="1154"/>
                    <a:pt x="3649" y="1598"/>
                  </a:cubicBezTo>
                  <a:cubicBezTo>
                    <a:pt x="4448" y="1997"/>
                    <a:pt x="5513" y="2663"/>
                    <a:pt x="5602" y="3107"/>
                  </a:cubicBezTo>
                  <a:cubicBezTo>
                    <a:pt x="5735" y="3595"/>
                    <a:pt x="4670" y="4793"/>
                    <a:pt x="4226" y="5059"/>
                  </a:cubicBezTo>
                  <a:cubicBezTo>
                    <a:pt x="3738" y="5369"/>
                    <a:pt x="277" y="5991"/>
                    <a:pt x="144" y="6567"/>
                  </a:cubicBezTo>
                  <a:cubicBezTo>
                    <a:pt x="0" y="7036"/>
                    <a:pt x="618" y="7270"/>
                    <a:pt x="1187" y="7270"/>
                  </a:cubicBezTo>
                  <a:cubicBezTo>
                    <a:pt x="1319" y="7270"/>
                    <a:pt x="1448" y="7258"/>
                    <a:pt x="1564" y="7233"/>
                  </a:cubicBezTo>
                  <a:cubicBezTo>
                    <a:pt x="2008" y="7100"/>
                    <a:pt x="2452" y="7055"/>
                    <a:pt x="2895" y="7011"/>
                  </a:cubicBezTo>
                  <a:cubicBezTo>
                    <a:pt x="3028" y="7322"/>
                    <a:pt x="3295" y="7543"/>
                    <a:pt x="3605" y="7632"/>
                  </a:cubicBezTo>
                  <a:cubicBezTo>
                    <a:pt x="4138" y="7898"/>
                    <a:pt x="4359" y="7854"/>
                    <a:pt x="4537" y="8031"/>
                  </a:cubicBezTo>
                  <a:cubicBezTo>
                    <a:pt x="4892" y="8342"/>
                    <a:pt x="5380" y="8475"/>
                    <a:pt x="5823" y="8475"/>
                  </a:cubicBezTo>
                  <a:cubicBezTo>
                    <a:pt x="5867" y="8481"/>
                    <a:pt x="5914" y="8483"/>
                    <a:pt x="5964" y="8483"/>
                  </a:cubicBezTo>
                  <a:cubicBezTo>
                    <a:pt x="6717" y="8483"/>
                    <a:pt x="8105" y="7879"/>
                    <a:pt x="9062" y="7588"/>
                  </a:cubicBezTo>
                  <a:cubicBezTo>
                    <a:pt x="10038" y="7322"/>
                    <a:pt x="11059" y="7055"/>
                    <a:pt x="11059" y="7055"/>
                  </a:cubicBezTo>
                  <a:lnTo>
                    <a:pt x="10172" y="3373"/>
                  </a:lnTo>
                  <a:cubicBezTo>
                    <a:pt x="10083" y="3151"/>
                    <a:pt x="9950" y="2929"/>
                    <a:pt x="9728" y="2840"/>
                  </a:cubicBezTo>
                  <a:cubicBezTo>
                    <a:pt x="8974" y="2441"/>
                    <a:pt x="7243" y="1554"/>
                    <a:pt x="6666" y="1332"/>
                  </a:cubicBezTo>
                  <a:cubicBezTo>
                    <a:pt x="5957" y="1021"/>
                    <a:pt x="3916" y="90"/>
                    <a:pt x="3516" y="1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7130;p100">
              <a:extLst>
                <a:ext uri="{FF2B5EF4-FFF2-40B4-BE49-F238E27FC236}">
                  <a16:creationId xmlns:a16="http://schemas.microsoft.com/office/drawing/2014/main" id="{C0683EAF-F47B-4C18-9526-D4C99E385CB2}"/>
                </a:ext>
              </a:extLst>
            </p:cNvPr>
            <p:cNvSpPr/>
            <p:nvPr/>
          </p:nvSpPr>
          <p:spPr>
            <a:xfrm>
              <a:off x="3052950" y="747225"/>
              <a:ext cx="277325" cy="293600"/>
            </a:xfrm>
            <a:custGeom>
              <a:avLst/>
              <a:gdLst/>
              <a:ahLst/>
              <a:cxnLst/>
              <a:rect l="l" t="t" r="r" b="b"/>
              <a:pathLst>
                <a:path w="11093" h="11744" extrusionOk="0">
                  <a:moveTo>
                    <a:pt x="7987" y="1"/>
                  </a:moveTo>
                  <a:cubicBezTo>
                    <a:pt x="7365" y="1"/>
                    <a:pt x="6478" y="1199"/>
                    <a:pt x="6522" y="2086"/>
                  </a:cubicBezTo>
                  <a:cubicBezTo>
                    <a:pt x="6611" y="2974"/>
                    <a:pt x="6522" y="3861"/>
                    <a:pt x="6301" y="4083"/>
                  </a:cubicBezTo>
                  <a:cubicBezTo>
                    <a:pt x="6291" y="4092"/>
                    <a:pt x="6275" y="4097"/>
                    <a:pt x="6253" y="4097"/>
                  </a:cubicBezTo>
                  <a:cubicBezTo>
                    <a:pt x="5863" y="4097"/>
                    <a:pt x="3608" y="2676"/>
                    <a:pt x="3062" y="2131"/>
                  </a:cubicBezTo>
                  <a:cubicBezTo>
                    <a:pt x="2609" y="1678"/>
                    <a:pt x="1292" y="649"/>
                    <a:pt x="662" y="649"/>
                  </a:cubicBezTo>
                  <a:cubicBezTo>
                    <a:pt x="550" y="649"/>
                    <a:pt x="460" y="682"/>
                    <a:pt x="400" y="755"/>
                  </a:cubicBezTo>
                  <a:cubicBezTo>
                    <a:pt x="0" y="1243"/>
                    <a:pt x="178" y="1687"/>
                    <a:pt x="932" y="2308"/>
                  </a:cubicBezTo>
                  <a:cubicBezTo>
                    <a:pt x="1731" y="2929"/>
                    <a:pt x="3639" y="4127"/>
                    <a:pt x="3993" y="4615"/>
                  </a:cubicBezTo>
                  <a:cubicBezTo>
                    <a:pt x="4142" y="4848"/>
                    <a:pt x="4148" y="4960"/>
                    <a:pt x="4018" y="4960"/>
                  </a:cubicBezTo>
                  <a:cubicBezTo>
                    <a:pt x="3876" y="4960"/>
                    <a:pt x="3570" y="4826"/>
                    <a:pt x="3106" y="4571"/>
                  </a:cubicBezTo>
                  <a:cubicBezTo>
                    <a:pt x="2920" y="4473"/>
                    <a:pt x="2774" y="4431"/>
                    <a:pt x="2662" y="4431"/>
                  </a:cubicBezTo>
                  <a:cubicBezTo>
                    <a:pt x="2215" y="4431"/>
                    <a:pt x="2308" y="5112"/>
                    <a:pt x="2485" y="5680"/>
                  </a:cubicBezTo>
                  <a:cubicBezTo>
                    <a:pt x="2662" y="6346"/>
                    <a:pt x="1864" y="6434"/>
                    <a:pt x="2396" y="7189"/>
                  </a:cubicBezTo>
                  <a:cubicBezTo>
                    <a:pt x="2973" y="7943"/>
                    <a:pt x="2485" y="7677"/>
                    <a:pt x="3106" y="8431"/>
                  </a:cubicBezTo>
                  <a:cubicBezTo>
                    <a:pt x="3727" y="9185"/>
                    <a:pt x="3905" y="9584"/>
                    <a:pt x="5103" y="9895"/>
                  </a:cubicBezTo>
                  <a:cubicBezTo>
                    <a:pt x="6256" y="10161"/>
                    <a:pt x="7321" y="10738"/>
                    <a:pt x="8208" y="11537"/>
                  </a:cubicBezTo>
                  <a:cubicBezTo>
                    <a:pt x="8358" y="11687"/>
                    <a:pt x="8604" y="11743"/>
                    <a:pt x="8890" y="11743"/>
                  </a:cubicBezTo>
                  <a:cubicBezTo>
                    <a:pt x="9790" y="11743"/>
                    <a:pt x="11092" y="11182"/>
                    <a:pt x="11092" y="11182"/>
                  </a:cubicBezTo>
                  <a:lnTo>
                    <a:pt x="11004" y="8076"/>
                  </a:lnTo>
                  <a:cubicBezTo>
                    <a:pt x="11004" y="8076"/>
                    <a:pt x="10382" y="6035"/>
                    <a:pt x="9628" y="5281"/>
                  </a:cubicBezTo>
                  <a:cubicBezTo>
                    <a:pt x="8963" y="4660"/>
                    <a:pt x="8519" y="3905"/>
                    <a:pt x="8253" y="3062"/>
                  </a:cubicBezTo>
                  <a:cubicBezTo>
                    <a:pt x="7987" y="2131"/>
                    <a:pt x="8608" y="1"/>
                    <a:pt x="7987" y="1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7131;p100">
              <a:extLst>
                <a:ext uri="{FF2B5EF4-FFF2-40B4-BE49-F238E27FC236}">
                  <a16:creationId xmlns:a16="http://schemas.microsoft.com/office/drawing/2014/main" id="{DD85A218-21EC-4B29-83BC-675C460E786E}"/>
                </a:ext>
              </a:extLst>
            </p:cNvPr>
            <p:cNvSpPr/>
            <p:nvPr/>
          </p:nvSpPr>
          <p:spPr>
            <a:xfrm>
              <a:off x="1792900" y="1424950"/>
              <a:ext cx="292000" cy="458175"/>
            </a:xfrm>
            <a:custGeom>
              <a:avLst/>
              <a:gdLst/>
              <a:ahLst/>
              <a:cxnLst/>
              <a:rect l="l" t="t" r="r" b="b"/>
              <a:pathLst>
                <a:path w="11680" h="18327" extrusionOk="0">
                  <a:moveTo>
                    <a:pt x="6123" y="1"/>
                  </a:moveTo>
                  <a:cubicBezTo>
                    <a:pt x="6123" y="1"/>
                    <a:pt x="0" y="11181"/>
                    <a:pt x="3505" y="16195"/>
                  </a:cubicBezTo>
                  <a:cubicBezTo>
                    <a:pt x="4580" y="17732"/>
                    <a:pt x="5775" y="18327"/>
                    <a:pt x="6905" y="18327"/>
                  </a:cubicBezTo>
                  <a:cubicBezTo>
                    <a:pt x="9461" y="18327"/>
                    <a:pt x="11680" y="15284"/>
                    <a:pt x="11403" y="13222"/>
                  </a:cubicBezTo>
                  <a:cubicBezTo>
                    <a:pt x="10959" y="10294"/>
                    <a:pt x="9539" y="10649"/>
                    <a:pt x="8430" y="8830"/>
                  </a:cubicBezTo>
                  <a:cubicBezTo>
                    <a:pt x="7321" y="7055"/>
                    <a:pt x="9539" y="5192"/>
                    <a:pt x="9051" y="2885"/>
                  </a:cubicBezTo>
                  <a:cubicBezTo>
                    <a:pt x="8563" y="533"/>
                    <a:pt x="6123" y="1"/>
                    <a:pt x="6123" y="1"/>
                  </a:cubicBezTo>
                  <a:close/>
                </a:path>
              </a:pathLst>
            </a:custGeom>
            <a:solidFill>
              <a:srgbClr val="4D2C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7132;p100">
              <a:extLst>
                <a:ext uri="{FF2B5EF4-FFF2-40B4-BE49-F238E27FC236}">
                  <a16:creationId xmlns:a16="http://schemas.microsoft.com/office/drawing/2014/main" id="{E82F66BF-DD27-422F-8B30-C4923EB8BA8C}"/>
                </a:ext>
              </a:extLst>
            </p:cNvPr>
            <p:cNvSpPr/>
            <p:nvPr/>
          </p:nvSpPr>
          <p:spPr>
            <a:xfrm>
              <a:off x="1411325" y="1852950"/>
              <a:ext cx="1231250" cy="1246725"/>
            </a:xfrm>
            <a:custGeom>
              <a:avLst/>
              <a:gdLst/>
              <a:ahLst/>
              <a:cxnLst/>
              <a:rect l="l" t="t" r="r" b="b"/>
              <a:pathLst>
                <a:path w="49250" h="49869" extrusionOk="0">
                  <a:moveTo>
                    <a:pt x="21438" y="0"/>
                  </a:moveTo>
                  <a:cubicBezTo>
                    <a:pt x="18241" y="0"/>
                    <a:pt x="13656" y="1052"/>
                    <a:pt x="7055" y="4488"/>
                  </a:cubicBezTo>
                  <a:cubicBezTo>
                    <a:pt x="7055" y="4488"/>
                    <a:pt x="2441" y="5730"/>
                    <a:pt x="1199" y="8525"/>
                  </a:cubicBezTo>
                  <a:cubicBezTo>
                    <a:pt x="1" y="11276"/>
                    <a:pt x="311" y="32218"/>
                    <a:pt x="6745" y="40825"/>
                  </a:cubicBezTo>
                  <a:cubicBezTo>
                    <a:pt x="11892" y="47700"/>
                    <a:pt x="20540" y="49868"/>
                    <a:pt x="25278" y="49868"/>
                  </a:cubicBezTo>
                  <a:cubicBezTo>
                    <a:pt x="26503" y="49868"/>
                    <a:pt x="27467" y="49723"/>
                    <a:pt x="28041" y="49477"/>
                  </a:cubicBezTo>
                  <a:cubicBezTo>
                    <a:pt x="30792" y="48235"/>
                    <a:pt x="46765" y="40249"/>
                    <a:pt x="48007" y="36211"/>
                  </a:cubicBezTo>
                  <a:cubicBezTo>
                    <a:pt x="49249" y="32218"/>
                    <a:pt x="43082" y="29157"/>
                    <a:pt x="39710" y="27604"/>
                  </a:cubicBezTo>
                  <a:cubicBezTo>
                    <a:pt x="36294" y="26051"/>
                    <a:pt x="34164" y="23921"/>
                    <a:pt x="32301" y="18375"/>
                  </a:cubicBezTo>
                  <a:cubicBezTo>
                    <a:pt x="30437" y="12829"/>
                    <a:pt x="29550" y="3290"/>
                    <a:pt x="27376" y="1737"/>
                  </a:cubicBezTo>
                  <a:cubicBezTo>
                    <a:pt x="26309" y="975"/>
                    <a:pt x="24517" y="0"/>
                    <a:pt x="21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7133;p100">
              <a:extLst>
                <a:ext uri="{FF2B5EF4-FFF2-40B4-BE49-F238E27FC236}">
                  <a16:creationId xmlns:a16="http://schemas.microsoft.com/office/drawing/2014/main" id="{8C135BB9-9B3A-4757-A347-F05712BB6F92}"/>
                </a:ext>
              </a:extLst>
            </p:cNvPr>
            <p:cNvSpPr/>
            <p:nvPr/>
          </p:nvSpPr>
          <p:spPr>
            <a:xfrm>
              <a:off x="1892725" y="1769600"/>
              <a:ext cx="310600" cy="526400"/>
            </a:xfrm>
            <a:custGeom>
              <a:avLst/>
              <a:gdLst/>
              <a:ahLst/>
              <a:cxnLst/>
              <a:rect l="l" t="t" r="r" b="b"/>
              <a:pathLst>
                <a:path w="12424" h="21056" extrusionOk="0">
                  <a:moveTo>
                    <a:pt x="4576" y="1"/>
                  </a:moveTo>
                  <a:cubicBezTo>
                    <a:pt x="3874" y="1"/>
                    <a:pt x="3135" y="221"/>
                    <a:pt x="2396" y="767"/>
                  </a:cubicBezTo>
                  <a:cubicBezTo>
                    <a:pt x="710" y="1921"/>
                    <a:pt x="0" y="4051"/>
                    <a:pt x="666" y="5959"/>
                  </a:cubicBezTo>
                  <a:cubicBezTo>
                    <a:pt x="1243" y="7378"/>
                    <a:pt x="6389" y="19047"/>
                    <a:pt x="7942" y="20334"/>
                  </a:cubicBezTo>
                  <a:cubicBezTo>
                    <a:pt x="8501" y="20812"/>
                    <a:pt x="9134" y="21056"/>
                    <a:pt x="9734" y="21056"/>
                  </a:cubicBezTo>
                  <a:cubicBezTo>
                    <a:pt x="10803" y="21056"/>
                    <a:pt x="11768" y="20283"/>
                    <a:pt x="12024" y="18692"/>
                  </a:cubicBezTo>
                  <a:cubicBezTo>
                    <a:pt x="12424" y="16163"/>
                    <a:pt x="10338" y="11682"/>
                    <a:pt x="10338" y="11682"/>
                  </a:cubicBezTo>
                  <a:cubicBezTo>
                    <a:pt x="10338" y="11682"/>
                    <a:pt x="8785" y="2542"/>
                    <a:pt x="7721" y="1477"/>
                  </a:cubicBezTo>
                  <a:cubicBezTo>
                    <a:pt x="6928" y="685"/>
                    <a:pt x="5811" y="1"/>
                    <a:pt x="4576" y="1"/>
                  </a:cubicBezTo>
                  <a:close/>
                </a:path>
              </a:pathLst>
            </a:custGeom>
            <a:solidFill>
              <a:srgbClr val="D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7134;p100">
              <a:extLst>
                <a:ext uri="{FF2B5EF4-FFF2-40B4-BE49-F238E27FC236}">
                  <a16:creationId xmlns:a16="http://schemas.microsoft.com/office/drawing/2014/main" id="{C0058A10-5667-4FE0-AEB3-AAE8AD88A386}"/>
                </a:ext>
              </a:extLst>
            </p:cNvPr>
            <p:cNvSpPr/>
            <p:nvPr/>
          </p:nvSpPr>
          <p:spPr>
            <a:xfrm>
              <a:off x="2059100" y="1842025"/>
              <a:ext cx="327250" cy="458850"/>
            </a:xfrm>
            <a:custGeom>
              <a:avLst/>
              <a:gdLst/>
              <a:ahLst/>
              <a:cxnLst/>
              <a:rect l="l" t="t" r="r" b="b"/>
              <a:pathLst>
                <a:path w="13090" h="18354" extrusionOk="0">
                  <a:moveTo>
                    <a:pt x="10161" y="0"/>
                  </a:moveTo>
                  <a:cubicBezTo>
                    <a:pt x="10161" y="0"/>
                    <a:pt x="3373" y="11092"/>
                    <a:pt x="2397" y="12290"/>
                  </a:cubicBezTo>
                  <a:cubicBezTo>
                    <a:pt x="1420" y="13488"/>
                    <a:pt x="1" y="14819"/>
                    <a:pt x="311" y="16328"/>
                  </a:cubicBezTo>
                  <a:cubicBezTo>
                    <a:pt x="311" y="16328"/>
                    <a:pt x="1640" y="18354"/>
                    <a:pt x="3809" y="18354"/>
                  </a:cubicBezTo>
                  <a:cubicBezTo>
                    <a:pt x="4146" y="18354"/>
                    <a:pt x="4505" y="18305"/>
                    <a:pt x="4881" y="18191"/>
                  </a:cubicBezTo>
                  <a:cubicBezTo>
                    <a:pt x="7676" y="17304"/>
                    <a:pt x="11669" y="4126"/>
                    <a:pt x="12646" y="3239"/>
                  </a:cubicBezTo>
                  <a:cubicBezTo>
                    <a:pt x="12646" y="3239"/>
                    <a:pt x="13089" y="89"/>
                    <a:pt x="10161" y="0"/>
                  </a:cubicBezTo>
                  <a:close/>
                </a:path>
              </a:pathLst>
            </a:custGeom>
            <a:solidFill>
              <a:srgbClr val="9E8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7135;p100">
              <a:extLst>
                <a:ext uri="{FF2B5EF4-FFF2-40B4-BE49-F238E27FC236}">
                  <a16:creationId xmlns:a16="http://schemas.microsoft.com/office/drawing/2014/main" id="{78E51D7E-31C2-43C9-90B4-1E1731D6E86F}"/>
                </a:ext>
              </a:extLst>
            </p:cNvPr>
            <p:cNvSpPr/>
            <p:nvPr/>
          </p:nvSpPr>
          <p:spPr>
            <a:xfrm>
              <a:off x="1924900" y="3210775"/>
              <a:ext cx="343875" cy="86525"/>
            </a:xfrm>
            <a:custGeom>
              <a:avLst/>
              <a:gdLst/>
              <a:ahLst/>
              <a:cxnLst/>
              <a:rect l="l" t="t" r="r" b="b"/>
              <a:pathLst>
                <a:path w="13755" h="3461" extrusionOk="0">
                  <a:moveTo>
                    <a:pt x="10826" y="0"/>
                  </a:moveTo>
                  <a:lnTo>
                    <a:pt x="0" y="1775"/>
                  </a:lnTo>
                  <a:lnTo>
                    <a:pt x="2884" y="3461"/>
                  </a:lnTo>
                  <a:lnTo>
                    <a:pt x="13754" y="1686"/>
                  </a:lnTo>
                  <a:lnTo>
                    <a:pt x="108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7136;p100">
              <a:extLst>
                <a:ext uri="{FF2B5EF4-FFF2-40B4-BE49-F238E27FC236}">
                  <a16:creationId xmlns:a16="http://schemas.microsoft.com/office/drawing/2014/main" id="{664EB211-F2E5-475C-A518-0A938BDC6C01}"/>
                </a:ext>
              </a:extLst>
            </p:cNvPr>
            <p:cNvSpPr/>
            <p:nvPr/>
          </p:nvSpPr>
          <p:spPr>
            <a:xfrm>
              <a:off x="1873875" y="3255125"/>
              <a:ext cx="123150" cy="72125"/>
            </a:xfrm>
            <a:custGeom>
              <a:avLst/>
              <a:gdLst/>
              <a:ahLst/>
              <a:cxnLst/>
              <a:rect l="l" t="t" r="r" b="b"/>
              <a:pathLst>
                <a:path w="4926" h="2885" extrusionOk="0">
                  <a:moveTo>
                    <a:pt x="2041" y="1"/>
                  </a:moveTo>
                  <a:lnTo>
                    <a:pt x="0" y="1199"/>
                  </a:lnTo>
                  <a:lnTo>
                    <a:pt x="2884" y="2885"/>
                  </a:lnTo>
                  <a:lnTo>
                    <a:pt x="4925" y="1687"/>
                  </a:lnTo>
                  <a:lnTo>
                    <a:pt x="20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7137;p100">
              <a:extLst>
                <a:ext uri="{FF2B5EF4-FFF2-40B4-BE49-F238E27FC236}">
                  <a16:creationId xmlns:a16="http://schemas.microsoft.com/office/drawing/2014/main" id="{7769E06B-C0D7-49AC-91E3-4B35A77E9154}"/>
                </a:ext>
              </a:extLst>
            </p:cNvPr>
            <p:cNvSpPr/>
            <p:nvPr/>
          </p:nvSpPr>
          <p:spPr>
            <a:xfrm>
              <a:off x="1606550" y="3551300"/>
              <a:ext cx="72125" cy="73225"/>
            </a:xfrm>
            <a:custGeom>
              <a:avLst/>
              <a:gdLst/>
              <a:ahLst/>
              <a:cxnLst/>
              <a:rect l="l" t="t" r="r" b="b"/>
              <a:pathLst>
                <a:path w="2885" h="2929" extrusionOk="0">
                  <a:moveTo>
                    <a:pt x="1" y="0"/>
                  </a:moveTo>
                  <a:lnTo>
                    <a:pt x="1" y="1242"/>
                  </a:lnTo>
                  <a:lnTo>
                    <a:pt x="2884" y="2928"/>
                  </a:lnTo>
                  <a:lnTo>
                    <a:pt x="2884" y="168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7138;p100">
              <a:extLst>
                <a:ext uri="{FF2B5EF4-FFF2-40B4-BE49-F238E27FC236}">
                  <a16:creationId xmlns:a16="http://schemas.microsoft.com/office/drawing/2014/main" id="{5D971C52-9943-49F9-8D65-7F38839CF63A}"/>
                </a:ext>
              </a:extLst>
            </p:cNvPr>
            <p:cNvSpPr/>
            <p:nvPr/>
          </p:nvSpPr>
          <p:spPr>
            <a:xfrm>
              <a:off x="1606550" y="3285075"/>
              <a:ext cx="339450" cy="308400"/>
            </a:xfrm>
            <a:custGeom>
              <a:avLst/>
              <a:gdLst/>
              <a:ahLst/>
              <a:cxnLst/>
              <a:rect l="l" t="t" r="r" b="b"/>
              <a:pathLst>
                <a:path w="13578" h="12336" extrusionOk="0">
                  <a:moveTo>
                    <a:pt x="10693" y="1"/>
                  </a:moveTo>
                  <a:lnTo>
                    <a:pt x="1" y="10649"/>
                  </a:lnTo>
                  <a:lnTo>
                    <a:pt x="2884" y="12335"/>
                  </a:lnTo>
                  <a:lnTo>
                    <a:pt x="13577" y="1687"/>
                  </a:lnTo>
                  <a:lnTo>
                    <a:pt x="10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7139;p100">
              <a:extLst>
                <a:ext uri="{FF2B5EF4-FFF2-40B4-BE49-F238E27FC236}">
                  <a16:creationId xmlns:a16="http://schemas.microsoft.com/office/drawing/2014/main" id="{B30C5A96-F22C-4A47-A434-FDABC47567B2}"/>
                </a:ext>
              </a:extLst>
            </p:cNvPr>
            <p:cNvSpPr/>
            <p:nvPr/>
          </p:nvSpPr>
          <p:spPr>
            <a:xfrm>
              <a:off x="1678650" y="3252925"/>
              <a:ext cx="590125" cy="371600"/>
            </a:xfrm>
            <a:custGeom>
              <a:avLst/>
              <a:gdLst/>
              <a:ahLst/>
              <a:cxnLst/>
              <a:rect l="l" t="t" r="r" b="b"/>
              <a:pathLst>
                <a:path w="23605" h="14864" extrusionOk="0">
                  <a:moveTo>
                    <a:pt x="23604" y="0"/>
                  </a:moveTo>
                  <a:lnTo>
                    <a:pt x="12734" y="1775"/>
                  </a:lnTo>
                  <a:lnTo>
                    <a:pt x="10693" y="2973"/>
                  </a:lnTo>
                  <a:lnTo>
                    <a:pt x="0" y="13621"/>
                  </a:lnTo>
                  <a:lnTo>
                    <a:pt x="0" y="14863"/>
                  </a:lnTo>
                  <a:lnTo>
                    <a:pt x="10738" y="5635"/>
                  </a:lnTo>
                  <a:lnTo>
                    <a:pt x="12778" y="4481"/>
                  </a:lnTo>
                  <a:lnTo>
                    <a:pt x="23604" y="1242"/>
                  </a:lnTo>
                  <a:lnTo>
                    <a:pt x="236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7140;p100">
              <a:extLst>
                <a:ext uri="{FF2B5EF4-FFF2-40B4-BE49-F238E27FC236}">
                  <a16:creationId xmlns:a16="http://schemas.microsoft.com/office/drawing/2014/main" id="{28529C4B-5A54-4CAF-8065-67E6D3CE8D22}"/>
                </a:ext>
              </a:extLst>
            </p:cNvPr>
            <p:cNvSpPr/>
            <p:nvPr/>
          </p:nvSpPr>
          <p:spPr>
            <a:xfrm>
              <a:off x="1594350" y="3210775"/>
              <a:ext cx="343875" cy="86525"/>
            </a:xfrm>
            <a:custGeom>
              <a:avLst/>
              <a:gdLst/>
              <a:ahLst/>
              <a:cxnLst/>
              <a:rect l="l" t="t" r="r" b="b"/>
              <a:pathLst>
                <a:path w="13755" h="3461" extrusionOk="0">
                  <a:moveTo>
                    <a:pt x="2884" y="0"/>
                  </a:moveTo>
                  <a:lnTo>
                    <a:pt x="1" y="1686"/>
                  </a:lnTo>
                  <a:lnTo>
                    <a:pt x="10871" y="3461"/>
                  </a:lnTo>
                  <a:lnTo>
                    <a:pt x="13755" y="1775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7141;p100">
              <a:extLst>
                <a:ext uri="{FF2B5EF4-FFF2-40B4-BE49-F238E27FC236}">
                  <a16:creationId xmlns:a16="http://schemas.microsoft.com/office/drawing/2014/main" id="{0561C9B8-E97A-4B92-8F79-8C6FA8DEDA2B}"/>
                </a:ext>
              </a:extLst>
            </p:cNvPr>
            <p:cNvSpPr/>
            <p:nvPr/>
          </p:nvSpPr>
          <p:spPr>
            <a:xfrm>
              <a:off x="1866100" y="3255125"/>
              <a:ext cx="123150" cy="72125"/>
            </a:xfrm>
            <a:custGeom>
              <a:avLst/>
              <a:gdLst/>
              <a:ahLst/>
              <a:cxnLst/>
              <a:rect l="l" t="t" r="r" b="b"/>
              <a:pathLst>
                <a:path w="4926" h="2885" extrusionOk="0">
                  <a:moveTo>
                    <a:pt x="2885" y="1"/>
                  </a:moveTo>
                  <a:lnTo>
                    <a:pt x="1" y="1687"/>
                  </a:lnTo>
                  <a:lnTo>
                    <a:pt x="1997" y="2885"/>
                  </a:lnTo>
                  <a:lnTo>
                    <a:pt x="4926" y="1199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7142;p100">
              <a:extLst>
                <a:ext uri="{FF2B5EF4-FFF2-40B4-BE49-F238E27FC236}">
                  <a16:creationId xmlns:a16="http://schemas.microsoft.com/office/drawing/2014/main" id="{BE19393E-32F8-415A-B39A-3B13122D519C}"/>
                </a:ext>
              </a:extLst>
            </p:cNvPr>
            <p:cNvSpPr/>
            <p:nvPr/>
          </p:nvSpPr>
          <p:spPr>
            <a:xfrm>
              <a:off x="2184450" y="3551300"/>
              <a:ext cx="72125" cy="73225"/>
            </a:xfrm>
            <a:custGeom>
              <a:avLst/>
              <a:gdLst/>
              <a:ahLst/>
              <a:cxnLst/>
              <a:rect l="l" t="t" r="r" b="b"/>
              <a:pathLst>
                <a:path w="2885" h="2929" extrusionOk="0">
                  <a:moveTo>
                    <a:pt x="2884" y="0"/>
                  </a:moveTo>
                  <a:lnTo>
                    <a:pt x="0" y="1686"/>
                  </a:lnTo>
                  <a:lnTo>
                    <a:pt x="0" y="2928"/>
                  </a:lnTo>
                  <a:lnTo>
                    <a:pt x="2884" y="1242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7143;p100">
              <a:extLst>
                <a:ext uri="{FF2B5EF4-FFF2-40B4-BE49-F238E27FC236}">
                  <a16:creationId xmlns:a16="http://schemas.microsoft.com/office/drawing/2014/main" id="{09A1C0CD-2562-4424-A05D-464D84FBDB4A}"/>
                </a:ext>
              </a:extLst>
            </p:cNvPr>
            <p:cNvSpPr/>
            <p:nvPr/>
          </p:nvSpPr>
          <p:spPr>
            <a:xfrm>
              <a:off x="1916025" y="3285075"/>
              <a:ext cx="340550" cy="308400"/>
            </a:xfrm>
            <a:custGeom>
              <a:avLst/>
              <a:gdLst/>
              <a:ahLst/>
              <a:cxnLst/>
              <a:rect l="l" t="t" r="r" b="b"/>
              <a:pathLst>
                <a:path w="13622" h="12336" extrusionOk="0">
                  <a:moveTo>
                    <a:pt x="2929" y="1"/>
                  </a:moveTo>
                  <a:lnTo>
                    <a:pt x="0" y="1687"/>
                  </a:lnTo>
                  <a:lnTo>
                    <a:pt x="10737" y="12335"/>
                  </a:lnTo>
                  <a:lnTo>
                    <a:pt x="13621" y="10649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7144;p100">
              <a:extLst>
                <a:ext uri="{FF2B5EF4-FFF2-40B4-BE49-F238E27FC236}">
                  <a16:creationId xmlns:a16="http://schemas.microsoft.com/office/drawing/2014/main" id="{F0E4E570-8F60-486E-9E6D-152F769BA244}"/>
                </a:ext>
              </a:extLst>
            </p:cNvPr>
            <p:cNvSpPr/>
            <p:nvPr/>
          </p:nvSpPr>
          <p:spPr>
            <a:xfrm>
              <a:off x="1594350" y="3252925"/>
              <a:ext cx="590125" cy="371600"/>
            </a:xfrm>
            <a:custGeom>
              <a:avLst/>
              <a:gdLst/>
              <a:ahLst/>
              <a:cxnLst/>
              <a:rect l="l" t="t" r="r" b="b"/>
              <a:pathLst>
                <a:path w="23605" h="14864" extrusionOk="0">
                  <a:moveTo>
                    <a:pt x="1" y="0"/>
                  </a:moveTo>
                  <a:lnTo>
                    <a:pt x="1" y="1242"/>
                  </a:lnTo>
                  <a:lnTo>
                    <a:pt x="10826" y="4481"/>
                  </a:lnTo>
                  <a:lnTo>
                    <a:pt x="12867" y="5635"/>
                  </a:lnTo>
                  <a:lnTo>
                    <a:pt x="23604" y="14863"/>
                  </a:lnTo>
                  <a:lnTo>
                    <a:pt x="23604" y="13621"/>
                  </a:lnTo>
                  <a:lnTo>
                    <a:pt x="12867" y="2973"/>
                  </a:lnTo>
                  <a:lnTo>
                    <a:pt x="10871" y="17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7145;p100">
              <a:extLst>
                <a:ext uri="{FF2B5EF4-FFF2-40B4-BE49-F238E27FC236}">
                  <a16:creationId xmlns:a16="http://schemas.microsoft.com/office/drawing/2014/main" id="{B11A76A6-BC71-4A48-91CC-DEBBB74054F4}"/>
                </a:ext>
              </a:extLst>
            </p:cNvPr>
            <p:cNvSpPr/>
            <p:nvPr/>
          </p:nvSpPr>
          <p:spPr>
            <a:xfrm>
              <a:off x="1594350" y="3210775"/>
              <a:ext cx="343875" cy="86525"/>
            </a:xfrm>
            <a:custGeom>
              <a:avLst/>
              <a:gdLst/>
              <a:ahLst/>
              <a:cxnLst/>
              <a:rect l="l" t="t" r="r" b="b"/>
              <a:pathLst>
                <a:path w="13755" h="3461" extrusionOk="0">
                  <a:moveTo>
                    <a:pt x="2884" y="0"/>
                  </a:moveTo>
                  <a:lnTo>
                    <a:pt x="1" y="1686"/>
                  </a:lnTo>
                  <a:lnTo>
                    <a:pt x="10871" y="3461"/>
                  </a:lnTo>
                  <a:lnTo>
                    <a:pt x="13755" y="1775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7146;p100">
              <a:extLst>
                <a:ext uri="{FF2B5EF4-FFF2-40B4-BE49-F238E27FC236}">
                  <a16:creationId xmlns:a16="http://schemas.microsoft.com/office/drawing/2014/main" id="{4D291F34-6FE3-4B2A-9D56-08FDF34DA756}"/>
                </a:ext>
              </a:extLst>
            </p:cNvPr>
            <p:cNvSpPr/>
            <p:nvPr/>
          </p:nvSpPr>
          <p:spPr>
            <a:xfrm>
              <a:off x="1866100" y="3255125"/>
              <a:ext cx="123150" cy="72125"/>
            </a:xfrm>
            <a:custGeom>
              <a:avLst/>
              <a:gdLst/>
              <a:ahLst/>
              <a:cxnLst/>
              <a:rect l="l" t="t" r="r" b="b"/>
              <a:pathLst>
                <a:path w="4926" h="2885" extrusionOk="0">
                  <a:moveTo>
                    <a:pt x="2885" y="1"/>
                  </a:moveTo>
                  <a:lnTo>
                    <a:pt x="1" y="1687"/>
                  </a:lnTo>
                  <a:lnTo>
                    <a:pt x="1997" y="2885"/>
                  </a:lnTo>
                  <a:lnTo>
                    <a:pt x="4926" y="1199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7147;p100">
              <a:extLst>
                <a:ext uri="{FF2B5EF4-FFF2-40B4-BE49-F238E27FC236}">
                  <a16:creationId xmlns:a16="http://schemas.microsoft.com/office/drawing/2014/main" id="{9B94AA3F-A666-43CA-89E5-DF5EC639EB40}"/>
                </a:ext>
              </a:extLst>
            </p:cNvPr>
            <p:cNvSpPr/>
            <p:nvPr/>
          </p:nvSpPr>
          <p:spPr>
            <a:xfrm>
              <a:off x="2184450" y="3551300"/>
              <a:ext cx="72125" cy="73225"/>
            </a:xfrm>
            <a:custGeom>
              <a:avLst/>
              <a:gdLst/>
              <a:ahLst/>
              <a:cxnLst/>
              <a:rect l="l" t="t" r="r" b="b"/>
              <a:pathLst>
                <a:path w="2885" h="2929" extrusionOk="0">
                  <a:moveTo>
                    <a:pt x="2884" y="0"/>
                  </a:moveTo>
                  <a:lnTo>
                    <a:pt x="0" y="1686"/>
                  </a:lnTo>
                  <a:lnTo>
                    <a:pt x="0" y="2928"/>
                  </a:lnTo>
                  <a:lnTo>
                    <a:pt x="2884" y="1242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7148;p100">
              <a:extLst>
                <a:ext uri="{FF2B5EF4-FFF2-40B4-BE49-F238E27FC236}">
                  <a16:creationId xmlns:a16="http://schemas.microsoft.com/office/drawing/2014/main" id="{0FE7D079-DC6A-439A-B62E-0F72175B1005}"/>
                </a:ext>
              </a:extLst>
            </p:cNvPr>
            <p:cNvSpPr/>
            <p:nvPr/>
          </p:nvSpPr>
          <p:spPr>
            <a:xfrm>
              <a:off x="1916025" y="3285075"/>
              <a:ext cx="340550" cy="308400"/>
            </a:xfrm>
            <a:custGeom>
              <a:avLst/>
              <a:gdLst/>
              <a:ahLst/>
              <a:cxnLst/>
              <a:rect l="l" t="t" r="r" b="b"/>
              <a:pathLst>
                <a:path w="13622" h="12336" extrusionOk="0">
                  <a:moveTo>
                    <a:pt x="2929" y="1"/>
                  </a:moveTo>
                  <a:lnTo>
                    <a:pt x="0" y="1687"/>
                  </a:lnTo>
                  <a:lnTo>
                    <a:pt x="10737" y="12335"/>
                  </a:lnTo>
                  <a:lnTo>
                    <a:pt x="13621" y="10649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7149;p100">
              <a:extLst>
                <a:ext uri="{FF2B5EF4-FFF2-40B4-BE49-F238E27FC236}">
                  <a16:creationId xmlns:a16="http://schemas.microsoft.com/office/drawing/2014/main" id="{18F72CD1-2F96-485F-A47D-BA583FDAB278}"/>
                </a:ext>
              </a:extLst>
            </p:cNvPr>
            <p:cNvSpPr/>
            <p:nvPr/>
          </p:nvSpPr>
          <p:spPr>
            <a:xfrm>
              <a:off x="1594350" y="3252925"/>
              <a:ext cx="590125" cy="371600"/>
            </a:xfrm>
            <a:custGeom>
              <a:avLst/>
              <a:gdLst/>
              <a:ahLst/>
              <a:cxnLst/>
              <a:rect l="l" t="t" r="r" b="b"/>
              <a:pathLst>
                <a:path w="23605" h="14864" extrusionOk="0">
                  <a:moveTo>
                    <a:pt x="1" y="0"/>
                  </a:moveTo>
                  <a:lnTo>
                    <a:pt x="1" y="1242"/>
                  </a:lnTo>
                  <a:lnTo>
                    <a:pt x="10826" y="4481"/>
                  </a:lnTo>
                  <a:lnTo>
                    <a:pt x="12867" y="5635"/>
                  </a:lnTo>
                  <a:lnTo>
                    <a:pt x="23604" y="14863"/>
                  </a:lnTo>
                  <a:lnTo>
                    <a:pt x="23604" y="13621"/>
                  </a:lnTo>
                  <a:lnTo>
                    <a:pt x="12867" y="2973"/>
                  </a:lnTo>
                  <a:lnTo>
                    <a:pt x="10871" y="17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150;p100">
              <a:extLst>
                <a:ext uri="{FF2B5EF4-FFF2-40B4-BE49-F238E27FC236}">
                  <a16:creationId xmlns:a16="http://schemas.microsoft.com/office/drawing/2014/main" id="{0BA6EB19-F768-4914-9501-49260C256B33}"/>
                </a:ext>
              </a:extLst>
            </p:cNvPr>
            <p:cNvSpPr/>
            <p:nvPr/>
          </p:nvSpPr>
          <p:spPr>
            <a:xfrm>
              <a:off x="1927100" y="2983375"/>
              <a:ext cx="53275" cy="336125"/>
            </a:xfrm>
            <a:custGeom>
              <a:avLst/>
              <a:gdLst/>
              <a:ahLst/>
              <a:cxnLst/>
              <a:rect l="l" t="t" r="r" b="b"/>
              <a:pathLst>
                <a:path w="2131" h="13445" extrusionOk="0">
                  <a:moveTo>
                    <a:pt x="2131" y="1"/>
                  </a:moveTo>
                  <a:lnTo>
                    <a:pt x="1" y="1243"/>
                  </a:lnTo>
                  <a:lnTo>
                    <a:pt x="1" y="13444"/>
                  </a:lnTo>
                  <a:lnTo>
                    <a:pt x="2131" y="12202"/>
                  </a:lnTo>
                  <a:lnTo>
                    <a:pt x="2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7151;p100">
              <a:extLst>
                <a:ext uri="{FF2B5EF4-FFF2-40B4-BE49-F238E27FC236}">
                  <a16:creationId xmlns:a16="http://schemas.microsoft.com/office/drawing/2014/main" id="{587D8099-C108-4EEC-940E-B4C6F8A4154D}"/>
                </a:ext>
              </a:extLst>
            </p:cNvPr>
            <p:cNvSpPr/>
            <p:nvPr/>
          </p:nvSpPr>
          <p:spPr>
            <a:xfrm>
              <a:off x="1872750" y="2983375"/>
              <a:ext cx="54375" cy="336125"/>
            </a:xfrm>
            <a:custGeom>
              <a:avLst/>
              <a:gdLst/>
              <a:ahLst/>
              <a:cxnLst/>
              <a:rect l="l" t="t" r="r" b="b"/>
              <a:pathLst>
                <a:path w="2175" h="13445" extrusionOk="0">
                  <a:moveTo>
                    <a:pt x="45" y="1"/>
                  </a:moveTo>
                  <a:lnTo>
                    <a:pt x="1" y="12202"/>
                  </a:lnTo>
                  <a:lnTo>
                    <a:pt x="2175" y="13444"/>
                  </a:lnTo>
                  <a:lnTo>
                    <a:pt x="2175" y="1243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152;p100">
              <a:extLst>
                <a:ext uri="{FF2B5EF4-FFF2-40B4-BE49-F238E27FC236}">
                  <a16:creationId xmlns:a16="http://schemas.microsoft.com/office/drawing/2014/main" id="{E5749244-A439-4CD1-9BB7-97CD832C2E75}"/>
                </a:ext>
              </a:extLst>
            </p:cNvPr>
            <p:cNvSpPr/>
            <p:nvPr/>
          </p:nvSpPr>
          <p:spPr>
            <a:xfrm>
              <a:off x="1873875" y="2953425"/>
              <a:ext cx="106500" cy="61050"/>
            </a:xfrm>
            <a:custGeom>
              <a:avLst/>
              <a:gdLst/>
              <a:ahLst/>
              <a:cxnLst/>
              <a:rect l="l" t="t" r="r" b="b"/>
              <a:pathLst>
                <a:path w="4260" h="2442" extrusionOk="0">
                  <a:moveTo>
                    <a:pt x="2130" y="1"/>
                  </a:moveTo>
                  <a:lnTo>
                    <a:pt x="0" y="1199"/>
                  </a:lnTo>
                  <a:lnTo>
                    <a:pt x="2130" y="2441"/>
                  </a:lnTo>
                  <a:lnTo>
                    <a:pt x="4260" y="1199"/>
                  </a:lnTo>
                  <a:lnTo>
                    <a:pt x="21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153;p100">
              <a:extLst>
                <a:ext uri="{FF2B5EF4-FFF2-40B4-BE49-F238E27FC236}">
                  <a16:creationId xmlns:a16="http://schemas.microsoft.com/office/drawing/2014/main" id="{F5E0C689-9DFB-423B-B196-0351012B2FC4}"/>
                </a:ext>
              </a:extLst>
            </p:cNvPr>
            <p:cNvSpPr/>
            <p:nvPr/>
          </p:nvSpPr>
          <p:spPr>
            <a:xfrm>
              <a:off x="2603725" y="3616725"/>
              <a:ext cx="342775" cy="253525"/>
            </a:xfrm>
            <a:custGeom>
              <a:avLst/>
              <a:gdLst/>
              <a:ahLst/>
              <a:cxnLst/>
              <a:rect l="l" t="t" r="r" b="b"/>
              <a:pathLst>
                <a:path w="13711" h="10141" extrusionOk="0">
                  <a:moveTo>
                    <a:pt x="4437" y="1"/>
                  </a:moveTo>
                  <a:cubicBezTo>
                    <a:pt x="4437" y="1"/>
                    <a:pt x="932" y="1243"/>
                    <a:pt x="488" y="2219"/>
                  </a:cubicBezTo>
                  <a:cubicBezTo>
                    <a:pt x="0" y="3195"/>
                    <a:pt x="488" y="5325"/>
                    <a:pt x="932" y="5946"/>
                  </a:cubicBezTo>
                  <a:cubicBezTo>
                    <a:pt x="1154" y="6257"/>
                    <a:pt x="1464" y="6479"/>
                    <a:pt x="1775" y="6612"/>
                  </a:cubicBezTo>
                  <a:cubicBezTo>
                    <a:pt x="1816" y="6625"/>
                    <a:pt x="1856" y="6632"/>
                    <a:pt x="1896" y="6632"/>
                  </a:cubicBezTo>
                  <a:cubicBezTo>
                    <a:pt x="2114" y="6632"/>
                    <a:pt x="2294" y="6438"/>
                    <a:pt x="2219" y="6212"/>
                  </a:cubicBezTo>
                  <a:lnTo>
                    <a:pt x="1864" y="5236"/>
                  </a:lnTo>
                  <a:lnTo>
                    <a:pt x="1864" y="5236"/>
                  </a:lnTo>
                  <a:cubicBezTo>
                    <a:pt x="2929" y="6523"/>
                    <a:pt x="4260" y="7632"/>
                    <a:pt x="5679" y="8520"/>
                  </a:cubicBezTo>
                  <a:cubicBezTo>
                    <a:pt x="7056" y="9310"/>
                    <a:pt x="9767" y="10140"/>
                    <a:pt x="11604" y="10140"/>
                  </a:cubicBezTo>
                  <a:cubicBezTo>
                    <a:pt x="12549" y="10140"/>
                    <a:pt x="13263" y="9920"/>
                    <a:pt x="13444" y="9363"/>
                  </a:cubicBezTo>
                  <a:cubicBezTo>
                    <a:pt x="13710" y="7721"/>
                    <a:pt x="11669" y="6168"/>
                    <a:pt x="9406" y="4038"/>
                  </a:cubicBezTo>
                  <a:cubicBezTo>
                    <a:pt x="7144" y="3018"/>
                    <a:pt x="4437" y="1"/>
                    <a:pt x="4437" y="1"/>
                  </a:cubicBezTo>
                  <a:close/>
                </a:path>
              </a:pathLst>
            </a:custGeom>
            <a:solidFill>
              <a:srgbClr val="382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154;p100">
              <a:extLst>
                <a:ext uri="{FF2B5EF4-FFF2-40B4-BE49-F238E27FC236}">
                  <a16:creationId xmlns:a16="http://schemas.microsoft.com/office/drawing/2014/main" id="{941B2712-942D-4C56-8A9E-9C95838FB93F}"/>
                </a:ext>
              </a:extLst>
            </p:cNvPr>
            <p:cNvSpPr/>
            <p:nvPr/>
          </p:nvSpPr>
          <p:spPr>
            <a:xfrm>
              <a:off x="2256550" y="2921775"/>
              <a:ext cx="506925" cy="793150"/>
            </a:xfrm>
            <a:custGeom>
              <a:avLst/>
              <a:gdLst/>
              <a:ahLst/>
              <a:cxnLst/>
              <a:rect l="l" t="t" r="r" b="b"/>
              <a:pathLst>
                <a:path w="20277" h="31726" extrusionOk="0">
                  <a:moveTo>
                    <a:pt x="3262" y="1"/>
                  </a:moveTo>
                  <a:cubicBezTo>
                    <a:pt x="1740" y="1"/>
                    <a:pt x="243" y="980"/>
                    <a:pt x="0" y="4239"/>
                  </a:cubicBezTo>
                  <a:cubicBezTo>
                    <a:pt x="178" y="7478"/>
                    <a:pt x="1420" y="10584"/>
                    <a:pt x="3550" y="13024"/>
                  </a:cubicBezTo>
                  <a:cubicBezTo>
                    <a:pt x="7099" y="16973"/>
                    <a:pt x="12024" y="24116"/>
                    <a:pt x="13621" y="28731"/>
                  </a:cubicBezTo>
                  <a:cubicBezTo>
                    <a:pt x="14705" y="30613"/>
                    <a:pt x="15698" y="31726"/>
                    <a:pt x="16940" y="31726"/>
                  </a:cubicBezTo>
                  <a:cubicBezTo>
                    <a:pt x="17630" y="31726"/>
                    <a:pt x="18397" y="31383"/>
                    <a:pt x="19300" y="30638"/>
                  </a:cubicBezTo>
                  <a:cubicBezTo>
                    <a:pt x="20276" y="30195"/>
                    <a:pt x="18369" y="25980"/>
                    <a:pt x="15396" y="20256"/>
                  </a:cubicBezTo>
                  <a:cubicBezTo>
                    <a:pt x="12512" y="14666"/>
                    <a:pt x="7720" y="2598"/>
                    <a:pt x="6389" y="1267"/>
                  </a:cubicBezTo>
                  <a:cubicBezTo>
                    <a:pt x="5788" y="666"/>
                    <a:pt x="4517" y="1"/>
                    <a:pt x="3262" y="1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155;p100">
              <a:extLst>
                <a:ext uri="{FF2B5EF4-FFF2-40B4-BE49-F238E27FC236}">
                  <a16:creationId xmlns:a16="http://schemas.microsoft.com/office/drawing/2014/main" id="{3B41A049-3ECB-4524-A069-CC219E3E76D5}"/>
                </a:ext>
              </a:extLst>
            </p:cNvPr>
            <p:cNvSpPr/>
            <p:nvPr/>
          </p:nvSpPr>
          <p:spPr>
            <a:xfrm>
              <a:off x="2617300" y="3592550"/>
              <a:ext cx="247550" cy="198450"/>
            </a:xfrm>
            <a:custGeom>
              <a:avLst/>
              <a:gdLst/>
              <a:ahLst/>
              <a:cxnLst/>
              <a:rect l="l" t="t" r="r" b="b"/>
              <a:pathLst>
                <a:path w="9902" h="7938" extrusionOk="0">
                  <a:moveTo>
                    <a:pt x="2372" y="0"/>
                  </a:moveTo>
                  <a:cubicBezTo>
                    <a:pt x="320" y="0"/>
                    <a:pt x="0" y="3210"/>
                    <a:pt x="212" y="3985"/>
                  </a:cubicBezTo>
                  <a:cubicBezTo>
                    <a:pt x="478" y="5005"/>
                    <a:pt x="3584" y="7313"/>
                    <a:pt x="5358" y="7845"/>
                  </a:cubicBezTo>
                  <a:cubicBezTo>
                    <a:pt x="5563" y="7908"/>
                    <a:pt x="5786" y="7937"/>
                    <a:pt x="6017" y="7937"/>
                  </a:cubicBezTo>
                  <a:cubicBezTo>
                    <a:pt x="7744" y="7937"/>
                    <a:pt x="9901" y="6294"/>
                    <a:pt x="7710" y="4650"/>
                  </a:cubicBezTo>
                  <a:cubicBezTo>
                    <a:pt x="6290" y="3630"/>
                    <a:pt x="5136" y="2299"/>
                    <a:pt x="4338" y="746"/>
                  </a:cubicBezTo>
                  <a:cubicBezTo>
                    <a:pt x="3552" y="216"/>
                    <a:pt x="2904" y="0"/>
                    <a:pt x="2372" y="0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156;p100">
              <a:extLst>
                <a:ext uri="{FF2B5EF4-FFF2-40B4-BE49-F238E27FC236}">
                  <a16:creationId xmlns:a16="http://schemas.microsoft.com/office/drawing/2014/main" id="{4B2B42A6-987A-4289-BF7F-46C02EA9ED1B}"/>
                </a:ext>
              </a:extLst>
            </p:cNvPr>
            <p:cNvSpPr/>
            <p:nvPr/>
          </p:nvSpPr>
          <p:spPr>
            <a:xfrm>
              <a:off x="2769000" y="3438150"/>
              <a:ext cx="342750" cy="253500"/>
            </a:xfrm>
            <a:custGeom>
              <a:avLst/>
              <a:gdLst/>
              <a:ahLst/>
              <a:cxnLst/>
              <a:rect l="l" t="t" r="r" b="b"/>
              <a:pathLst>
                <a:path w="13710" h="10140" extrusionOk="0">
                  <a:moveTo>
                    <a:pt x="4393" y="1"/>
                  </a:moveTo>
                  <a:cubicBezTo>
                    <a:pt x="4393" y="1"/>
                    <a:pt x="932" y="1199"/>
                    <a:pt x="444" y="2219"/>
                  </a:cubicBezTo>
                  <a:cubicBezTo>
                    <a:pt x="0" y="3240"/>
                    <a:pt x="444" y="5325"/>
                    <a:pt x="932" y="5990"/>
                  </a:cubicBezTo>
                  <a:cubicBezTo>
                    <a:pt x="1154" y="6257"/>
                    <a:pt x="1420" y="6478"/>
                    <a:pt x="1775" y="6611"/>
                  </a:cubicBezTo>
                  <a:cubicBezTo>
                    <a:pt x="1809" y="6625"/>
                    <a:pt x="1844" y="6631"/>
                    <a:pt x="1878" y="6631"/>
                  </a:cubicBezTo>
                  <a:cubicBezTo>
                    <a:pt x="2070" y="6631"/>
                    <a:pt x="2249" y="6438"/>
                    <a:pt x="2174" y="6212"/>
                  </a:cubicBezTo>
                  <a:lnTo>
                    <a:pt x="1819" y="5236"/>
                  </a:lnTo>
                  <a:lnTo>
                    <a:pt x="1819" y="5236"/>
                  </a:lnTo>
                  <a:cubicBezTo>
                    <a:pt x="2928" y="6523"/>
                    <a:pt x="4215" y="7632"/>
                    <a:pt x="5679" y="8519"/>
                  </a:cubicBezTo>
                  <a:cubicBezTo>
                    <a:pt x="7056" y="9310"/>
                    <a:pt x="9748" y="10140"/>
                    <a:pt x="11584" y="10140"/>
                  </a:cubicBezTo>
                  <a:cubicBezTo>
                    <a:pt x="12529" y="10140"/>
                    <a:pt x="13248" y="9920"/>
                    <a:pt x="13444" y="9362"/>
                  </a:cubicBezTo>
                  <a:cubicBezTo>
                    <a:pt x="13710" y="7721"/>
                    <a:pt x="11669" y="6168"/>
                    <a:pt x="9406" y="4038"/>
                  </a:cubicBezTo>
                  <a:cubicBezTo>
                    <a:pt x="7099" y="3018"/>
                    <a:pt x="4393" y="1"/>
                    <a:pt x="4393" y="1"/>
                  </a:cubicBezTo>
                  <a:close/>
                </a:path>
              </a:pathLst>
            </a:custGeom>
            <a:solidFill>
              <a:srgbClr val="382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157;p100">
              <a:extLst>
                <a:ext uri="{FF2B5EF4-FFF2-40B4-BE49-F238E27FC236}">
                  <a16:creationId xmlns:a16="http://schemas.microsoft.com/office/drawing/2014/main" id="{3B3979C0-B3E0-481F-BADC-8ED0FACF0196}"/>
                </a:ext>
              </a:extLst>
            </p:cNvPr>
            <p:cNvSpPr/>
            <p:nvPr/>
          </p:nvSpPr>
          <p:spPr>
            <a:xfrm>
              <a:off x="2420700" y="2743575"/>
              <a:ext cx="508050" cy="793050"/>
            </a:xfrm>
            <a:custGeom>
              <a:avLst/>
              <a:gdLst/>
              <a:ahLst/>
              <a:cxnLst/>
              <a:rect l="l" t="t" r="r" b="b"/>
              <a:pathLst>
                <a:path w="20322" h="31722" extrusionOk="0">
                  <a:moveTo>
                    <a:pt x="3312" y="0"/>
                  </a:moveTo>
                  <a:cubicBezTo>
                    <a:pt x="1787" y="0"/>
                    <a:pt x="269" y="977"/>
                    <a:pt x="1" y="4224"/>
                  </a:cubicBezTo>
                  <a:cubicBezTo>
                    <a:pt x="178" y="7463"/>
                    <a:pt x="1465" y="10569"/>
                    <a:pt x="3594" y="12965"/>
                  </a:cubicBezTo>
                  <a:cubicBezTo>
                    <a:pt x="7144" y="17002"/>
                    <a:pt x="12024" y="24057"/>
                    <a:pt x="13666" y="28715"/>
                  </a:cubicBezTo>
                  <a:cubicBezTo>
                    <a:pt x="14717" y="30619"/>
                    <a:pt x="15714" y="31722"/>
                    <a:pt x="16958" y="31722"/>
                  </a:cubicBezTo>
                  <a:cubicBezTo>
                    <a:pt x="17658" y="31722"/>
                    <a:pt x="18435" y="31373"/>
                    <a:pt x="19345" y="30623"/>
                  </a:cubicBezTo>
                  <a:cubicBezTo>
                    <a:pt x="20321" y="30180"/>
                    <a:pt x="18413" y="25965"/>
                    <a:pt x="15441" y="20241"/>
                  </a:cubicBezTo>
                  <a:cubicBezTo>
                    <a:pt x="12557" y="14651"/>
                    <a:pt x="7721" y="2583"/>
                    <a:pt x="6390" y="1252"/>
                  </a:cubicBezTo>
                  <a:cubicBezTo>
                    <a:pt x="5811" y="653"/>
                    <a:pt x="4559" y="0"/>
                    <a:pt x="3312" y="0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158;p100">
              <a:extLst>
                <a:ext uri="{FF2B5EF4-FFF2-40B4-BE49-F238E27FC236}">
                  <a16:creationId xmlns:a16="http://schemas.microsoft.com/office/drawing/2014/main" id="{C79D2422-DF78-4484-8C7A-3ACC932110B1}"/>
                </a:ext>
              </a:extLst>
            </p:cNvPr>
            <p:cNvSpPr/>
            <p:nvPr/>
          </p:nvSpPr>
          <p:spPr>
            <a:xfrm>
              <a:off x="2781675" y="3414400"/>
              <a:ext cx="247100" cy="198325"/>
            </a:xfrm>
            <a:custGeom>
              <a:avLst/>
              <a:gdLst/>
              <a:ahLst/>
              <a:cxnLst/>
              <a:rect l="l" t="t" r="r" b="b"/>
              <a:pathLst>
                <a:path w="9884" h="7933" extrusionOk="0">
                  <a:moveTo>
                    <a:pt x="2415" y="1"/>
                  </a:moveTo>
                  <a:cubicBezTo>
                    <a:pt x="343" y="1"/>
                    <a:pt x="0" y="3200"/>
                    <a:pt x="247" y="4012"/>
                  </a:cubicBezTo>
                  <a:cubicBezTo>
                    <a:pt x="514" y="4988"/>
                    <a:pt x="3619" y="7295"/>
                    <a:pt x="5350" y="7828"/>
                  </a:cubicBezTo>
                  <a:cubicBezTo>
                    <a:pt x="5564" y="7899"/>
                    <a:pt x="5800" y="7932"/>
                    <a:pt x="6043" y="7932"/>
                  </a:cubicBezTo>
                  <a:cubicBezTo>
                    <a:pt x="7764" y="7932"/>
                    <a:pt x="9884" y="6266"/>
                    <a:pt x="7746" y="4633"/>
                  </a:cubicBezTo>
                  <a:cubicBezTo>
                    <a:pt x="6326" y="3613"/>
                    <a:pt x="5172" y="2282"/>
                    <a:pt x="4374" y="729"/>
                  </a:cubicBezTo>
                  <a:cubicBezTo>
                    <a:pt x="3594" y="212"/>
                    <a:pt x="2947" y="1"/>
                    <a:pt x="2415" y="1"/>
                  </a:cubicBezTo>
                  <a:close/>
                </a:path>
              </a:pathLst>
            </a:custGeom>
            <a:solidFill>
              <a:srgbClr val="FFE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159;p100">
              <a:extLst>
                <a:ext uri="{FF2B5EF4-FFF2-40B4-BE49-F238E27FC236}">
                  <a16:creationId xmlns:a16="http://schemas.microsoft.com/office/drawing/2014/main" id="{1A83F8B6-4A29-41F2-8ABA-7F2D6FB1B349}"/>
                </a:ext>
              </a:extLst>
            </p:cNvPr>
            <p:cNvSpPr/>
            <p:nvPr/>
          </p:nvSpPr>
          <p:spPr>
            <a:xfrm>
              <a:off x="1721900" y="2487575"/>
              <a:ext cx="892950" cy="637800"/>
            </a:xfrm>
            <a:custGeom>
              <a:avLst/>
              <a:gdLst/>
              <a:ahLst/>
              <a:cxnLst/>
              <a:rect l="l" t="t" r="r" b="b"/>
              <a:pathLst>
                <a:path w="35718" h="25512" extrusionOk="0">
                  <a:moveTo>
                    <a:pt x="19922" y="0"/>
                  </a:moveTo>
                  <a:lnTo>
                    <a:pt x="1687" y="1908"/>
                  </a:lnTo>
                  <a:cubicBezTo>
                    <a:pt x="1687" y="1908"/>
                    <a:pt x="1" y="9584"/>
                    <a:pt x="3728" y="14509"/>
                  </a:cubicBezTo>
                  <a:cubicBezTo>
                    <a:pt x="7455" y="19478"/>
                    <a:pt x="18547" y="22495"/>
                    <a:pt x="19079" y="23293"/>
                  </a:cubicBezTo>
                  <a:cubicBezTo>
                    <a:pt x="19656" y="24136"/>
                    <a:pt x="20898" y="25512"/>
                    <a:pt x="22274" y="25512"/>
                  </a:cubicBezTo>
                  <a:cubicBezTo>
                    <a:pt x="23649" y="25512"/>
                    <a:pt x="34342" y="20454"/>
                    <a:pt x="35717" y="15085"/>
                  </a:cubicBezTo>
                  <a:cubicBezTo>
                    <a:pt x="35318" y="11403"/>
                    <a:pt x="34031" y="10294"/>
                    <a:pt x="32567" y="9051"/>
                  </a:cubicBezTo>
                  <a:cubicBezTo>
                    <a:pt x="31058" y="7809"/>
                    <a:pt x="21297" y="3284"/>
                    <a:pt x="20765" y="2485"/>
                  </a:cubicBezTo>
                  <a:cubicBezTo>
                    <a:pt x="20321" y="1686"/>
                    <a:pt x="20055" y="843"/>
                    <a:pt x="19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7160;p100">
              <a:extLst>
                <a:ext uri="{FF2B5EF4-FFF2-40B4-BE49-F238E27FC236}">
                  <a16:creationId xmlns:a16="http://schemas.microsoft.com/office/drawing/2014/main" id="{FA8866E3-4D66-42BD-BB8A-285CC1849211}"/>
                </a:ext>
              </a:extLst>
            </p:cNvPr>
            <p:cNvSpPr/>
            <p:nvPr/>
          </p:nvSpPr>
          <p:spPr>
            <a:xfrm>
              <a:off x="1542225" y="1783150"/>
              <a:ext cx="704350" cy="879800"/>
            </a:xfrm>
            <a:custGeom>
              <a:avLst/>
              <a:gdLst/>
              <a:ahLst/>
              <a:cxnLst/>
              <a:rect l="l" t="t" r="r" b="b"/>
              <a:pathLst>
                <a:path w="28174" h="35192" extrusionOk="0">
                  <a:moveTo>
                    <a:pt x="15071" y="1"/>
                  </a:moveTo>
                  <a:cubicBezTo>
                    <a:pt x="12650" y="1"/>
                    <a:pt x="7498" y="2045"/>
                    <a:pt x="7498" y="2045"/>
                  </a:cubicBezTo>
                  <a:cubicBezTo>
                    <a:pt x="7498" y="2045"/>
                    <a:pt x="2086" y="4662"/>
                    <a:pt x="1021" y="6614"/>
                  </a:cubicBezTo>
                  <a:cubicBezTo>
                    <a:pt x="0" y="8567"/>
                    <a:pt x="0" y="13270"/>
                    <a:pt x="4038" y="17573"/>
                  </a:cubicBezTo>
                  <a:cubicBezTo>
                    <a:pt x="6522" y="21078"/>
                    <a:pt x="7942" y="30751"/>
                    <a:pt x="9362" y="33102"/>
                  </a:cubicBezTo>
                  <a:cubicBezTo>
                    <a:pt x="10398" y="34457"/>
                    <a:pt x="13772" y="35191"/>
                    <a:pt x="17265" y="35191"/>
                  </a:cubicBezTo>
                  <a:cubicBezTo>
                    <a:pt x="19606" y="35191"/>
                    <a:pt x="22001" y="34861"/>
                    <a:pt x="23781" y="34167"/>
                  </a:cubicBezTo>
                  <a:cubicBezTo>
                    <a:pt x="28174" y="32437"/>
                    <a:pt x="28174" y="28133"/>
                    <a:pt x="27242" y="26669"/>
                  </a:cubicBezTo>
                  <a:cubicBezTo>
                    <a:pt x="24624" y="22543"/>
                    <a:pt x="25689" y="18771"/>
                    <a:pt x="25778" y="16775"/>
                  </a:cubicBezTo>
                  <a:cubicBezTo>
                    <a:pt x="25822" y="14778"/>
                    <a:pt x="27420" y="12515"/>
                    <a:pt x="26444" y="9720"/>
                  </a:cubicBezTo>
                  <a:cubicBezTo>
                    <a:pt x="25512" y="6925"/>
                    <a:pt x="21075" y="5017"/>
                    <a:pt x="20365" y="4174"/>
                  </a:cubicBezTo>
                  <a:cubicBezTo>
                    <a:pt x="19655" y="3331"/>
                    <a:pt x="17570" y="92"/>
                    <a:pt x="15218" y="4"/>
                  </a:cubicBezTo>
                  <a:cubicBezTo>
                    <a:pt x="15170" y="2"/>
                    <a:pt x="15121" y="1"/>
                    <a:pt x="15071" y="1"/>
                  </a:cubicBezTo>
                  <a:close/>
                </a:path>
              </a:pathLst>
            </a:custGeom>
            <a:solidFill>
              <a:srgbClr val="D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7161;p100">
              <a:extLst>
                <a:ext uri="{FF2B5EF4-FFF2-40B4-BE49-F238E27FC236}">
                  <a16:creationId xmlns:a16="http://schemas.microsoft.com/office/drawing/2014/main" id="{021402C5-A63D-4B06-83CD-78F07A263F5A}"/>
                </a:ext>
              </a:extLst>
            </p:cNvPr>
            <p:cNvSpPr/>
            <p:nvPr/>
          </p:nvSpPr>
          <p:spPr>
            <a:xfrm>
              <a:off x="1569950" y="2087150"/>
              <a:ext cx="676625" cy="575075"/>
            </a:xfrm>
            <a:custGeom>
              <a:avLst/>
              <a:gdLst/>
              <a:ahLst/>
              <a:cxnLst/>
              <a:rect l="l" t="t" r="r" b="b"/>
              <a:pathLst>
                <a:path w="27065" h="23003" extrusionOk="0">
                  <a:moveTo>
                    <a:pt x="25645" y="0"/>
                  </a:moveTo>
                  <a:lnTo>
                    <a:pt x="25645" y="0"/>
                  </a:lnTo>
                  <a:cubicBezTo>
                    <a:pt x="22628" y="2796"/>
                    <a:pt x="18191" y="5946"/>
                    <a:pt x="13355" y="6079"/>
                  </a:cubicBezTo>
                  <a:cubicBezTo>
                    <a:pt x="13204" y="6084"/>
                    <a:pt x="13052" y="6086"/>
                    <a:pt x="12902" y="6086"/>
                  </a:cubicBezTo>
                  <a:cubicBezTo>
                    <a:pt x="7499" y="6086"/>
                    <a:pt x="2763" y="3044"/>
                    <a:pt x="0" y="799"/>
                  </a:cubicBezTo>
                  <a:lnTo>
                    <a:pt x="0" y="799"/>
                  </a:lnTo>
                  <a:cubicBezTo>
                    <a:pt x="666" y="2485"/>
                    <a:pt x="1642" y="4082"/>
                    <a:pt x="2929" y="5413"/>
                  </a:cubicBezTo>
                  <a:cubicBezTo>
                    <a:pt x="5413" y="8918"/>
                    <a:pt x="6833" y="18591"/>
                    <a:pt x="8208" y="20942"/>
                  </a:cubicBezTo>
                  <a:cubicBezTo>
                    <a:pt x="9262" y="22285"/>
                    <a:pt x="12581" y="23003"/>
                    <a:pt x="16033" y="23003"/>
                  </a:cubicBezTo>
                  <a:cubicBezTo>
                    <a:pt x="18397" y="23003"/>
                    <a:pt x="20824" y="22666"/>
                    <a:pt x="22628" y="21963"/>
                  </a:cubicBezTo>
                  <a:cubicBezTo>
                    <a:pt x="27065" y="20232"/>
                    <a:pt x="27065" y="15929"/>
                    <a:pt x="26133" y="14464"/>
                  </a:cubicBezTo>
                  <a:cubicBezTo>
                    <a:pt x="23515" y="10383"/>
                    <a:pt x="24580" y="6611"/>
                    <a:pt x="24669" y="4615"/>
                  </a:cubicBezTo>
                  <a:cubicBezTo>
                    <a:pt x="24713" y="3195"/>
                    <a:pt x="25468" y="1731"/>
                    <a:pt x="25645" y="0"/>
                  </a:cubicBezTo>
                  <a:close/>
                </a:path>
              </a:pathLst>
            </a:custGeom>
            <a:solidFill>
              <a:srgbClr val="D6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7162;p100">
              <a:extLst>
                <a:ext uri="{FF2B5EF4-FFF2-40B4-BE49-F238E27FC236}">
                  <a16:creationId xmlns:a16="http://schemas.microsoft.com/office/drawing/2014/main" id="{E8641D10-35DF-4045-81B6-EB596B286652}"/>
                </a:ext>
              </a:extLst>
            </p:cNvPr>
            <p:cNvSpPr/>
            <p:nvPr/>
          </p:nvSpPr>
          <p:spPr>
            <a:xfrm>
              <a:off x="1706375" y="2276825"/>
              <a:ext cx="492525" cy="222900"/>
            </a:xfrm>
            <a:custGeom>
              <a:avLst/>
              <a:gdLst/>
              <a:ahLst/>
              <a:cxnLst/>
              <a:rect l="l" t="t" r="r" b="b"/>
              <a:pathLst>
                <a:path w="19701" h="8916" extrusionOk="0">
                  <a:moveTo>
                    <a:pt x="19123" y="0"/>
                  </a:moveTo>
                  <a:lnTo>
                    <a:pt x="19123" y="0"/>
                  </a:lnTo>
                  <a:cubicBezTo>
                    <a:pt x="13991" y="3097"/>
                    <a:pt x="9314" y="3890"/>
                    <a:pt x="5869" y="3890"/>
                  </a:cubicBezTo>
                  <a:cubicBezTo>
                    <a:pt x="2257" y="3890"/>
                    <a:pt x="1" y="3017"/>
                    <a:pt x="1" y="3017"/>
                  </a:cubicBezTo>
                  <a:lnTo>
                    <a:pt x="1" y="3017"/>
                  </a:lnTo>
                  <a:cubicBezTo>
                    <a:pt x="89" y="3905"/>
                    <a:pt x="311" y="4792"/>
                    <a:pt x="622" y="5679"/>
                  </a:cubicBezTo>
                  <a:cubicBezTo>
                    <a:pt x="622" y="5679"/>
                    <a:pt x="533" y="5679"/>
                    <a:pt x="533" y="5724"/>
                  </a:cubicBezTo>
                  <a:cubicBezTo>
                    <a:pt x="666" y="6168"/>
                    <a:pt x="711" y="6567"/>
                    <a:pt x="844" y="7011"/>
                  </a:cubicBezTo>
                  <a:lnTo>
                    <a:pt x="844" y="7055"/>
                  </a:lnTo>
                  <a:cubicBezTo>
                    <a:pt x="888" y="7232"/>
                    <a:pt x="932" y="7410"/>
                    <a:pt x="977" y="7632"/>
                  </a:cubicBezTo>
                  <a:lnTo>
                    <a:pt x="1110" y="8297"/>
                  </a:lnTo>
                  <a:lnTo>
                    <a:pt x="1110" y="8342"/>
                  </a:lnTo>
                  <a:cubicBezTo>
                    <a:pt x="3175" y="8746"/>
                    <a:pt x="5078" y="8915"/>
                    <a:pt x="6818" y="8915"/>
                  </a:cubicBezTo>
                  <a:cubicBezTo>
                    <a:pt x="13677" y="8915"/>
                    <a:pt x="18001" y="6279"/>
                    <a:pt x="19700" y="4970"/>
                  </a:cubicBezTo>
                  <a:cubicBezTo>
                    <a:pt x="19168" y="3372"/>
                    <a:pt x="18946" y="1686"/>
                    <a:pt x="19123" y="0"/>
                  </a:cubicBezTo>
                  <a:close/>
                </a:path>
              </a:pathLst>
            </a:custGeom>
            <a:solidFill>
              <a:srgbClr val="4D2C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7163;p100">
              <a:extLst>
                <a:ext uri="{FF2B5EF4-FFF2-40B4-BE49-F238E27FC236}">
                  <a16:creationId xmlns:a16="http://schemas.microsoft.com/office/drawing/2014/main" id="{A3EB59CC-F09A-456E-B4EB-D063FD519482}"/>
                </a:ext>
              </a:extLst>
            </p:cNvPr>
            <p:cNvSpPr/>
            <p:nvPr/>
          </p:nvSpPr>
          <p:spPr>
            <a:xfrm>
              <a:off x="2001425" y="1623200"/>
              <a:ext cx="390475" cy="500575"/>
            </a:xfrm>
            <a:custGeom>
              <a:avLst/>
              <a:gdLst/>
              <a:ahLst/>
              <a:cxnLst/>
              <a:rect l="l" t="t" r="r" b="b"/>
              <a:pathLst>
                <a:path w="15619" h="20023" extrusionOk="0">
                  <a:moveTo>
                    <a:pt x="14845" y="1"/>
                  </a:moveTo>
                  <a:cubicBezTo>
                    <a:pt x="14685" y="1"/>
                    <a:pt x="14518" y="44"/>
                    <a:pt x="14331" y="146"/>
                  </a:cubicBezTo>
                  <a:lnTo>
                    <a:pt x="13710" y="501"/>
                  </a:lnTo>
                  <a:lnTo>
                    <a:pt x="10161" y="2542"/>
                  </a:lnTo>
                  <a:lnTo>
                    <a:pt x="2041" y="7289"/>
                  </a:lnTo>
                  <a:cubicBezTo>
                    <a:pt x="1198" y="7644"/>
                    <a:pt x="577" y="8354"/>
                    <a:pt x="267" y="9197"/>
                  </a:cubicBezTo>
                  <a:cubicBezTo>
                    <a:pt x="1" y="10084"/>
                    <a:pt x="178" y="11193"/>
                    <a:pt x="178" y="12125"/>
                  </a:cubicBezTo>
                  <a:lnTo>
                    <a:pt x="178" y="17183"/>
                  </a:lnTo>
                  <a:lnTo>
                    <a:pt x="178" y="18736"/>
                  </a:lnTo>
                  <a:cubicBezTo>
                    <a:pt x="134" y="19268"/>
                    <a:pt x="444" y="19801"/>
                    <a:pt x="932" y="20023"/>
                  </a:cubicBezTo>
                  <a:cubicBezTo>
                    <a:pt x="489" y="19756"/>
                    <a:pt x="577" y="19091"/>
                    <a:pt x="577" y="18647"/>
                  </a:cubicBezTo>
                  <a:lnTo>
                    <a:pt x="577" y="16695"/>
                  </a:lnTo>
                  <a:lnTo>
                    <a:pt x="577" y="11548"/>
                  </a:lnTo>
                  <a:cubicBezTo>
                    <a:pt x="577" y="10350"/>
                    <a:pt x="444" y="9197"/>
                    <a:pt x="1376" y="8221"/>
                  </a:cubicBezTo>
                  <a:cubicBezTo>
                    <a:pt x="1997" y="7688"/>
                    <a:pt x="2707" y="7245"/>
                    <a:pt x="3461" y="6890"/>
                  </a:cubicBezTo>
                  <a:lnTo>
                    <a:pt x="10471" y="2852"/>
                  </a:lnTo>
                  <a:lnTo>
                    <a:pt x="13533" y="1077"/>
                  </a:lnTo>
                  <a:cubicBezTo>
                    <a:pt x="13976" y="767"/>
                    <a:pt x="14465" y="456"/>
                    <a:pt x="14997" y="279"/>
                  </a:cubicBezTo>
                  <a:cubicBezTo>
                    <a:pt x="15086" y="234"/>
                    <a:pt x="15197" y="212"/>
                    <a:pt x="15308" y="212"/>
                  </a:cubicBezTo>
                  <a:cubicBezTo>
                    <a:pt x="15418" y="212"/>
                    <a:pt x="15529" y="234"/>
                    <a:pt x="15618" y="279"/>
                  </a:cubicBezTo>
                  <a:cubicBezTo>
                    <a:pt x="15344" y="114"/>
                    <a:pt x="15104" y="1"/>
                    <a:pt x="14845" y="1"/>
                  </a:cubicBezTo>
                  <a:close/>
                </a:path>
              </a:pathLst>
            </a:custGeom>
            <a:solidFill>
              <a:srgbClr val="E2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7164;p100">
              <a:extLst>
                <a:ext uri="{FF2B5EF4-FFF2-40B4-BE49-F238E27FC236}">
                  <a16:creationId xmlns:a16="http://schemas.microsoft.com/office/drawing/2014/main" id="{ED8492A0-3807-4EEC-B3E6-585AF868D778}"/>
                </a:ext>
              </a:extLst>
            </p:cNvPr>
            <p:cNvSpPr/>
            <p:nvPr/>
          </p:nvSpPr>
          <p:spPr>
            <a:xfrm>
              <a:off x="2014725" y="1628050"/>
              <a:ext cx="387150" cy="496725"/>
            </a:xfrm>
            <a:custGeom>
              <a:avLst/>
              <a:gdLst/>
              <a:ahLst/>
              <a:cxnLst/>
              <a:rect l="l" t="t" r="r" b="b"/>
              <a:pathLst>
                <a:path w="15486" h="19869" extrusionOk="0">
                  <a:moveTo>
                    <a:pt x="14760" y="1"/>
                  </a:moveTo>
                  <a:cubicBezTo>
                    <a:pt x="14580" y="1"/>
                    <a:pt x="14375" y="57"/>
                    <a:pt x="14154" y="174"/>
                  </a:cubicBezTo>
                  <a:lnTo>
                    <a:pt x="1288" y="7627"/>
                  </a:lnTo>
                  <a:cubicBezTo>
                    <a:pt x="533" y="8115"/>
                    <a:pt x="45" y="8958"/>
                    <a:pt x="1" y="9846"/>
                  </a:cubicBezTo>
                  <a:lnTo>
                    <a:pt x="45" y="18941"/>
                  </a:lnTo>
                  <a:cubicBezTo>
                    <a:pt x="45" y="19538"/>
                    <a:pt x="335" y="19868"/>
                    <a:pt x="771" y="19868"/>
                  </a:cubicBezTo>
                  <a:cubicBezTo>
                    <a:pt x="951" y="19868"/>
                    <a:pt x="1156" y="19812"/>
                    <a:pt x="1376" y="19695"/>
                  </a:cubicBezTo>
                  <a:lnTo>
                    <a:pt x="14154" y="12242"/>
                  </a:lnTo>
                  <a:cubicBezTo>
                    <a:pt x="14953" y="11754"/>
                    <a:pt x="15397" y="10911"/>
                    <a:pt x="15485" y="10023"/>
                  </a:cubicBezTo>
                  <a:lnTo>
                    <a:pt x="15485" y="928"/>
                  </a:lnTo>
                  <a:cubicBezTo>
                    <a:pt x="15485" y="331"/>
                    <a:pt x="15196" y="1"/>
                    <a:pt x="14760" y="1"/>
                  </a:cubicBezTo>
                  <a:close/>
                </a:path>
              </a:pathLst>
            </a:custGeom>
            <a:solidFill>
              <a:srgbClr val="7BA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7165;p100">
              <a:extLst>
                <a:ext uri="{FF2B5EF4-FFF2-40B4-BE49-F238E27FC236}">
                  <a16:creationId xmlns:a16="http://schemas.microsoft.com/office/drawing/2014/main" id="{2279B177-4F34-4910-A0E4-F137F6E77B2E}"/>
                </a:ext>
              </a:extLst>
            </p:cNvPr>
            <p:cNvSpPr/>
            <p:nvPr/>
          </p:nvSpPr>
          <p:spPr>
            <a:xfrm>
              <a:off x="1495625" y="1934875"/>
              <a:ext cx="309500" cy="525850"/>
            </a:xfrm>
            <a:custGeom>
              <a:avLst/>
              <a:gdLst/>
              <a:ahLst/>
              <a:cxnLst/>
              <a:rect l="l" t="t" r="r" b="b"/>
              <a:pathLst>
                <a:path w="12380" h="21034" extrusionOk="0">
                  <a:moveTo>
                    <a:pt x="4531" y="1"/>
                  </a:moveTo>
                  <a:cubicBezTo>
                    <a:pt x="3830" y="1"/>
                    <a:pt x="3091" y="221"/>
                    <a:pt x="2352" y="767"/>
                  </a:cubicBezTo>
                  <a:cubicBezTo>
                    <a:pt x="711" y="1921"/>
                    <a:pt x="1" y="4006"/>
                    <a:pt x="622" y="5958"/>
                  </a:cubicBezTo>
                  <a:cubicBezTo>
                    <a:pt x="1199" y="7378"/>
                    <a:pt x="6345" y="19003"/>
                    <a:pt x="7898" y="20334"/>
                  </a:cubicBezTo>
                  <a:cubicBezTo>
                    <a:pt x="8455" y="20795"/>
                    <a:pt x="9086" y="21034"/>
                    <a:pt x="9685" y="21034"/>
                  </a:cubicBezTo>
                  <a:cubicBezTo>
                    <a:pt x="10756" y="21034"/>
                    <a:pt x="11724" y="20270"/>
                    <a:pt x="11980" y="18648"/>
                  </a:cubicBezTo>
                  <a:cubicBezTo>
                    <a:pt x="12379" y="16163"/>
                    <a:pt x="10294" y="11682"/>
                    <a:pt x="10294" y="11682"/>
                  </a:cubicBezTo>
                  <a:cubicBezTo>
                    <a:pt x="10294" y="11682"/>
                    <a:pt x="8697" y="2498"/>
                    <a:pt x="7676" y="1477"/>
                  </a:cubicBezTo>
                  <a:cubicBezTo>
                    <a:pt x="6884" y="685"/>
                    <a:pt x="5767" y="1"/>
                    <a:pt x="4531" y="1"/>
                  </a:cubicBezTo>
                  <a:close/>
                </a:path>
              </a:pathLst>
            </a:custGeom>
            <a:solidFill>
              <a:srgbClr val="D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7166;p100">
              <a:extLst>
                <a:ext uri="{FF2B5EF4-FFF2-40B4-BE49-F238E27FC236}">
                  <a16:creationId xmlns:a16="http://schemas.microsoft.com/office/drawing/2014/main" id="{447E39A3-E302-4185-84CA-D4F428BC885C}"/>
                </a:ext>
              </a:extLst>
            </p:cNvPr>
            <p:cNvSpPr/>
            <p:nvPr/>
          </p:nvSpPr>
          <p:spPr>
            <a:xfrm>
              <a:off x="1660900" y="2006175"/>
              <a:ext cx="327250" cy="459275"/>
            </a:xfrm>
            <a:custGeom>
              <a:avLst/>
              <a:gdLst/>
              <a:ahLst/>
              <a:cxnLst/>
              <a:rect l="l" t="t" r="r" b="b"/>
              <a:pathLst>
                <a:path w="13090" h="18371" extrusionOk="0">
                  <a:moveTo>
                    <a:pt x="10116" y="1"/>
                  </a:moveTo>
                  <a:cubicBezTo>
                    <a:pt x="10116" y="1"/>
                    <a:pt x="3373" y="11093"/>
                    <a:pt x="2396" y="12335"/>
                  </a:cubicBezTo>
                  <a:cubicBezTo>
                    <a:pt x="1420" y="13533"/>
                    <a:pt x="1" y="14819"/>
                    <a:pt x="356" y="16372"/>
                  </a:cubicBezTo>
                  <a:cubicBezTo>
                    <a:pt x="356" y="16372"/>
                    <a:pt x="1633" y="18370"/>
                    <a:pt x="3793" y="18370"/>
                  </a:cubicBezTo>
                  <a:cubicBezTo>
                    <a:pt x="4148" y="18370"/>
                    <a:pt x="4526" y="18316"/>
                    <a:pt x="4925" y="18191"/>
                  </a:cubicBezTo>
                  <a:cubicBezTo>
                    <a:pt x="7765" y="17348"/>
                    <a:pt x="11669" y="4171"/>
                    <a:pt x="12645" y="3284"/>
                  </a:cubicBezTo>
                  <a:cubicBezTo>
                    <a:pt x="12645" y="3284"/>
                    <a:pt x="13089" y="134"/>
                    <a:pt x="10116" y="1"/>
                  </a:cubicBezTo>
                  <a:close/>
                </a:path>
              </a:pathLst>
            </a:custGeom>
            <a:solidFill>
              <a:srgbClr val="9E8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7167;p100">
              <a:extLst>
                <a:ext uri="{FF2B5EF4-FFF2-40B4-BE49-F238E27FC236}">
                  <a16:creationId xmlns:a16="http://schemas.microsoft.com/office/drawing/2014/main" id="{939FDDE5-34D3-4728-8678-7CBDBAD2CAEF}"/>
                </a:ext>
              </a:extLst>
            </p:cNvPr>
            <p:cNvSpPr/>
            <p:nvPr/>
          </p:nvSpPr>
          <p:spPr>
            <a:xfrm>
              <a:off x="1911575" y="1902250"/>
              <a:ext cx="176400" cy="191575"/>
            </a:xfrm>
            <a:custGeom>
              <a:avLst/>
              <a:gdLst/>
              <a:ahLst/>
              <a:cxnLst/>
              <a:rect l="l" t="t" r="r" b="b"/>
              <a:pathLst>
                <a:path w="7056" h="7663" extrusionOk="0">
                  <a:moveTo>
                    <a:pt x="5066" y="0"/>
                  </a:moveTo>
                  <a:cubicBezTo>
                    <a:pt x="3949" y="0"/>
                    <a:pt x="2446" y="516"/>
                    <a:pt x="1642" y="1052"/>
                  </a:cubicBezTo>
                  <a:cubicBezTo>
                    <a:pt x="444" y="1850"/>
                    <a:pt x="1" y="4646"/>
                    <a:pt x="1" y="4646"/>
                  </a:cubicBezTo>
                  <a:cubicBezTo>
                    <a:pt x="1" y="4646"/>
                    <a:pt x="1110" y="7663"/>
                    <a:pt x="1909" y="7663"/>
                  </a:cubicBezTo>
                  <a:cubicBezTo>
                    <a:pt x="2752" y="7663"/>
                    <a:pt x="3373" y="6287"/>
                    <a:pt x="3373" y="6287"/>
                  </a:cubicBezTo>
                  <a:cubicBezTo>
                    <a:pt x="4216" y="6021"/>
                    <a:pt x="5059" y="5710"/>
                    <a:pt x="5857" y="5356"/>
                  </a:cubicBezTo>
                  <a:cubicBezTo>
                    <a:pt x="6567" y="5001"/>
                    <a:pt x="7055" y="1318"/>
                    <a:pt x="6301" y="431"/>
                  </a:cubicBezTo>
                  <a:cubicBezTo>
                    <a:pt x="6067" y="124"/>
                    <a:pt x="5613" y="0"/>
                    <a:pt x="5066" y="0"/>
                  </a:cubicBezTo>
                  <a:close/>
                </a:path>
              </a:pathLst>
            </a:custGeom>
            <a:solidFill>
              <a:srgbClr val="9E8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7168;p100">
              <a:extLst>
                <a:ext uri="{FF2B5EF4-FFF2-40B4-BE49-F238E27FC236}">
                  <a16:creationId xmlns:a16="http://schemas.microsoft.com/office/drawing/2014/main" id="{642161FA-4D2B-4758-9AB0-93C9738FA24D}"/>
                </a:ext>
              </a:extLst>
            </p:cNvPr>
            <p:cNvSpPr/>
            <p:nvPr/>
          </p:nvSpPr>
          <p:spPr>
            <a:xfrm>
              <a:off x="2313100" y="1800150"/>
              <a:ext cx="28550" cy="37200"/>
            </a:xfrm>
            <a:custGeom>
              <a:avLst/>
              <a:gdLst/>
              <a:ahLst/>
              <a:cxnLst/>
              <a:rect l="l" t="t" r="r" b="b"/>
              <a:pathLst>
                <a:path w="1142" h="1488" extrusionOk="0">
                  <a:moveTo>
                    <a:pt x="832" y="1"/>
                  </a:moveTo>
                  <a:cubicBezTo>
                    <a:pt x="755" y="1"/>
                    <a:pt x="668" y="26"/>
                    <a:pt x="578" y="78"/>
                  </a:cubicBezTo>
                  <a:cubicBezTo>
                    <a:pt x="223" y="300"/>
                    <a:pt x="45" y="699"/>
                    <a:pt x="1" y="1098"/>
                  </a:cubicBezTo>
                  <a:cubicBezTo>
                    <a:pt x="1" y="1347"/>
                    <a:pt x="132" y="1487"/>
                    <a:pt x="317" y="1487"/>
                  </a:cubicBezTo>
                  <a:cubicBezTo>
                    <a:pt x="396" y="1487"/>
                    <a:pt x="485" y="1462"/>
                    <a:pt x="578" y="1409"/>
                  </a:cubicBezTo>
                  <a:cubicBezTo>
                    <a:pt x="888" y="1187"/>
                    <a:pt x="1110" y="832"/>
                    <a:pt x="1110" y="433"/>
                  </a:cubicBezTo>
                  <a:cubicBezTo>
                    <a:pt x="1142" y="150"/>
                    <a:pt x="1017" y="1"/>
                    <a:pt x="832" y="1"/>
                  </a:cubicBez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7169;p100">
              <a:extLst>
                <a:ext uri="{FF2B5EF4-FFF2-40B4-BE49-F238E27FC236}">
                  <a16:creationId xmlns:a16="http://schemas.microsoft.com/office/drawing/2014/main" id="{AC4932FF-B863-49C1-AB72-2D38E4B7AAD5}"/>
                </a:ext>
              </a:extLst>
            </p:cNvPr>
            <p:cNvSpPr/>
            <p:nvPr/>
          </p:nvSpPr>
          <p:spPr>
            <a:xfrm>
              <a:off x="1698625" y="1712250"/>
              <a:ext cx="199675" cy="195300"/>
            </a:xfrm>
            <a:custGeom>
              <a:avLst/>
              <a:gdLst/>
              <a:ahLst/>
              <a:cxnLst/>
              <a:rect l="l" t="t" r="r" b="b"/>
              <a:pathLst>
                <a:path w="7987" h="7812" extrusionOk="0">
                  <a:moveTo>
                    <a:pt x="0" y="0"/>
                  </a:moveTo>
                  <a:lnTo>
                    <a:pt x="0" y="0"/>
                  </a:lnTo>
                  <a:cubicBezTo>
                    <a:pt x="311" y="1819"/>
                    <a:pt x="488" y="3683"/>
                    <a:pt x="577" y="5502"/>
                  </a:cubicBezTo>
                  <a:cubicBezTo>
                    <a:pt x="1516" y="7252"/>
                    <a:pt x="4058" y="7811"/>
                    <a:pt x="5632" y="7811"/>
                  </a:cubicBezTo>
                  <a:cubicBezTo>
                    <a:pt x="5694" y="7811"/>
                    <a:pt x="5754" y="7810"/>
                    <a:pt x="5812" y="7809"/>
                  </a:cubicBezTo>
                  <a:cubicBezTo>
                    <a:pt x="7321" y="7764"/>
                    <a:pt x="7986" y="6744"/>
                    <a:pt x="7898" y="6167"/>
                  </a:cubicBezTo>
                  <a:cubicBezTo>
                    <a:pt x="7809" y="5546"/>
                    <a:pt x="7454" y="4126"/>
                    <a:pt x="7321" y="3549"/>
                  </a:cubicBezTo>
                  <a:cubicBezTo>
                    <a:pt x="7321" y="3461"/>
                    <a:pt x="7321" y="3372"/>
                    <a:pt x="7321" y="3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E8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7170;p100">
              <a:extLst>
                <a:ext uri="{FF2B5EF4-FFF2-40B4-BE49-F238E27FC236}">
                  <a16:creationId xmlns:a16="http://schemas.microsoft.com/office/drawing/2014/main" id="{CB641C49-32F0-4564-B6DD-08231EF1DF93}"/>
                </a:ext>
              </a:extLst>
            </p:cNvPr>
            <p:cNvSpPr/>
            <p:nvPr/>
          </p:nvSpPr>
          <p:spPr>
            <a:xfrm>
              <a:off x="1524475" y="1350625"/>
              <a:ext cx="470325" cy="489100"/>
            </a:xfrm>
            <a:custGeom>
              <a:avLst/>
              <a:gdLst/>
              <a:ahLst/>
              <a:cxnLst/>
              <a:rect l="l" t="t" r="r" b="b"/>
              <a:pathLst>
                <a:path w="18813" h="19564" extrusionOk="0">
                  <a:moveTo>
                    <a:pt x="10487" y="1"/>
                  </a:moveTo>
                  <a:cubicBezTo>
                    <a:pt x="9802" y="1"/>
                    <a:pt x="9098" y="102"/>
                    <a:pt x="8386" y="312"/>
                  </a:cubicBezTo>
                  <a:cubicBezTo>
                    <a:pt x="8386" y="312"/>
                    <a:pt x="3727" y="1022"/>
                    <a:pt x="1864" y="5192"/>
                  </a:cubicBezTo>
                  <a:cubicBezTo>
                    <a:pt x="0" y="9363"/>
                    <a:pt x="3195" y="12646"/>
                    <a:pt x="5280" y="14731"/>
                  </a:cubicBezTo>
                  <a:cubicBezTo>
                    <a:pt x="6123" y="15574"/>
                    <a:pt x="6789" y="16240"/>
                    <a:pt x="7188" y="16683"/>
                  </a:cubicBezTo>
                  <a:cubicBezTo>
                    <a:pt x="7321" y="16817"/>
                    <a:pt x="7499" y="16994"/>
                    <a:pt x="7632" y="17127"/>
                  </a:cubicBezTo>
                  <a:lnTo>
                    <a:pt x="7676" y="17172"/>
                  </a:lnTo>
                  <a:cubicBezTo>
                    <a:pt x="8830" y="18236"/>
                    <a:pt x="10249" y="18991"/>
                    <a:pt x="11758" y="19390"/>
                  </a:cubicBezTo>
                  <a:cubicBezTo>
                    <a:pt x="12253" y="19505"/>
                    <a:pt x="12769" y="19563"/>
                    <a:pt x="13282" y="19563"/>
                  </a:cubicBezTo>
                  <a:cubicBezTo>
                    <a:pt x="14743" y="19563"/>
                    <a:pt x="16172" y="19089"/>
                    <a:pt x="16993" y="18103"/>
                  </a:cubicBezTo>
                  <a:cubicBezTo>
                    <a:pt x="18147" y="16772"/>
                    <a:pt x="18812" y="11137"/>
                    <a:pt x="17659" y="6390"/>
                  </a:cubicBezTo>
                  <a:cubicBezTo>
                    <a:pt x="16737" y="2445"/>
                    <a:pt x="13854" y="1"/>
                    <a:pt x="10487" y="1"/>
                  </a:cubicBezTo>
                  <a:close/>
                </a:path>
              </a:pathLst>
            </a:custGeom>
            <a:solidFill>
              <a:srgbClr val="9E8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7171;p100">
              <a:extLst>
                <a:ext uri="{FF2B5EF4-FFF2-40B4-BE49-F238E27FC236}">
                  <a16:creationId xmlns:a16="http://schemas.microsoft.com/office/drawing/2014/main" id="{26CCB7FC-EF24-4776-868B-0FF4B0E2DDEF}"/>
                </a:ext>
              </a:extLst>
            </p:cNvPr>
            <p:cNvSpPr/>
            <p:nvPr/>
          </p:nvSpPr>
          <p:spPr>
            <a:xfrm>
              <a:off x="1449050" y="1303275"/>
              <a:ext cx="546850" cy="719975"/>
            </a:xfrm>
            <a:custGeom>
              <a:avLst/>
              <a:gdLst/>
              <a:ahLst/>
              <a:cxnLst/>
              <a:rect l="l" t="t" r="r" b="b"/>
              <a:pathLst>
                <a:path w="21874" h="28799" extrusionOk="0">
                  <a:moveTo>
                    <a:pt x="13075" y="0"/>
                  </a:moveTo>
                  <a:cubicBezTo>
                    <a:pt x="11791" y="0"/>
                    <a:pt x="10461" y="252"/>
                    <a:pt x="9140" y="653"/>
                  </a:cubicBezTo>
                  <a:cubicBezTo>
                    <a:pt x="5236" y="1851"/>
                    <a:pt x="3239" y="4602"/>
                    <a:pt x="3505" y="8994"/>
                  </a:cubicBezTo>
                  <a:cubicBezTo>
                    <a:pt x="3772" y="13386"/>
                    <a:pt x="3638" y="13209"/>
                    <a:pt x="1819" y="16492"/>
                  </a:cubicBezTo>
                  <a:cubicBezTo>
                    <a:pt x="0" y="19820"/>
                    <a:pt x="2662" y="20885"/>
                    <a:pt x="5014" y="23280"/>
                  </a:cubicBezTo>
                  <a:cubicBezTo>
                    <a:pt x="7410" y="25676"/>
                    <a:pt x="5857" y="26963"/>
                    <a:pt x="7676" y="28205"/>
                  </a:cubicBezTo>
                  <a:cubicBezTo>
                    <a:pt x="8212" y="28585"/>
                    <a:pt x="8964" y="28798"/>
                    <a:pt x="9758" y="28798"/>
                  </a:cubicBezTo>
                  <a:cubicBezTo>
                    <a:pt x="11658" y="28798"/>
                    <a:pt x="13799" y="27576"/>
                    <a:pt x="13799" y="24478"/>
                  </a:cubicBezTo>
                  <a:cubicBezTo>
                    <a:pt x="13799" y="20086"/>
                    <a:pt x="11048" y="18799"/>
                    <a:pt x="13355" y="17513"/>
                  </a:cubicBezTo>
                  <a:cubicBezTo>
                    <a:pt x="15662" y="16226"/>
                    <a:pt x="16017" y="15117"/>
                    <a:pt x="16106" y="12499"/>
                  </a:cubicBezTo>
                  <a:cubicBezTo>
                    <a:pt x="16195" y="9837"/>
                    <a:pt x="18768" y="10813"/>
                    <a:pt x="20321" y="7619"/>
                  </a:cubicBezTo>
                  <a:cubicBezTo>
                    <a:pt x="21874" y="4424"/>
                    <a:pt x="19744" y="3803"/>
                    <a:pt x="19744" y="3803"/>
                  </a:cubicBezTo>
                  <a:cubicBezTo>
                    <a:pt x="18002" y="998"/>
                    <a:pt x="15631" y="0"/>
                    <a:pt x="13075" y="0"/>
                  </a:cubicBezTo>
                  <a:close/>
                </a:path>
              </a:pathLst>
            </a:custGeom>
            <a:solidFill>
              <a:srgbClr val="4D2C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7172;p100">
              <a:extLst>
                <a:ext uri="{FF2B5EF4-FFF2-40B4-BE49-F238E27FC236}">
                  <a16:creationId xmlns:a16="http://schemas.microsoft.com/office/drawing/2014/main" id="{04A0C12E-C3D5-4C90-AFDF-0828B1F1F198}"/>
                </a:ext>
              </a:extLst>
            </p:cNvPr>
            <p:cNvSpPr/>
            <p:nvPr/>
          </p:nvSpPr>
          <p:spPr>
            <a:xfrm>
              <a:off x="2833325" y="4344375"/>
              <a:ext cx="818625" cy="286325"/>
            </a:xfrm>
            <a:custGeom>
              <a:avLst/>
              <a:gdLst/>
              <a:ahLst/>
              <a:cxnLst/>
              <a:rect l="l" t="t" r="r" b="b"/>
              <a:pathLst>
                <a:path w="32745" h="11453" extrusionOk="0">
                  <a:moveTo>
                    <a:pt x="1" y="1"/>
                  </a:moveTo>
                  <a:cubicBezTo>
                    <a:pt x="1" y="2441"/>
                    <a:pt x="178" y="4482"/>
                    <a:pt x="1953" y="6389"/>
                  </a:cubicBezTo>
                  <a:cubicBezTo>
                    <a:pt x="4215" y="8874"/>
                    <a:pt x="7676" y="10205"/>
                    <a:pt x="10871" y="10870"/>
                  </a:cubicBezTo>
                  <a:cubicBezTo>
                    <a:pt x="12681" y="11240"/>
                    <a:pt x="14681" y="11452"/>
                    <a:pt x="16726" y="11452"/>
                  </a:cubicBezTo>
                  <a:cubicBezTo>
                    <a:pt x="21798" y="11452"/>
                    <a:pt x="27142" y="10147"/>
                    <a:pt x="30526" y="6700"/>
                  </a:cubicBezTo>
                  <a:cubicBezTo>
                    <a:pt x="32478" y="4748"/>
                    <a:pt x="32744" y="2707"/>
                    <a:pt x="32744" y="89"/>
                  </a:cubicBezTo>
                  <a:lnTo>
                    <a:pt x="32744" y="89"/>
                  </a:lnTo>
                  <a:cubicBezTo>
                    <a:pt x="32744" y="222"/>
                    <a:pt x="32700" y="400"/>
                    <a:pt x="32700" y="577"/>
                  </a:cubicBezTo>
                  <a:cubicBezTo>
                    <a:pt x="32389" y="3993"/>
                    <a:pt x="29150" y="6345"/>
                    <a:pt x="26222" y="7632"/>
                  </a:cubicBezTo>
                  <a:cubicBezTo>
                    <a:pt x="23186" y="8879"/>
                    <a:pt x="19954" y="9503"/>
                    <a:pt x="16711" y="9503"/>
                  </a:cubicBezTo>
                  <a:cubicBezTo>
                    <a:pt x="16494" y="9503"/>
                    <a:pt x="16278" y="9501"/>
                    <a:pt x="16062" y="9495"/>
                  </a:cubicBezTo>
                  <a:cubicBezTo>
                    <a:pt x="12468" y="9495"/>
                    <a:pt x="8963" y="8741"/>
                    <a:pt x="5724" y="7188"/>
                  </a:cubicBezTo>
                  <a:cubicBezTo>
                    <a:pt x="2973" y="5857"/>
                    <a:pt x="1" y="3372"/>
                    <a:pt x="1" y="1"/>
                  </a:cubicBezTo>
                  <a:close/>
                </a:path>
              </a:pathLst>
            </a:custGeom>
            <a:solidFill>
              <a:srgbClr val="ADCD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7173;p100">
              <a:extLst>
                <a:ext uri="{FF2B5EF4-FFF2-40B4-BE49-F238E27FC236}">
                  <a16:creationId xmlns:a16="http://schemas.microsoft.com/office/drawing/2014/main" id="{C2FFE957-78C5-417D-AFBC-6B7DFB13CE9E}"/>
                </a:ext>
              </a:extLst>
            </p:cNvPr>
            <p:cNvSpPr/>
            <p:nvPr/>
          </p:nvSpPr>
          <p:spPr>
            <a:xfrm>
              <a:off x="2793400" y="4108100"/>
              <a:ext cx="898475" cy="473950"/>
            </a:xfrm>
            <a:custGeom>
              <a:avLst/>
              <a:gdLst/>
              <a:ahLst/>
              <a:cxnLst/>
              <a:rect l="l" t="t" r="r" b="b"/>
              <a:pathLst>
                <a:path w="35939" h="18958" extrusionOk="0">
                  <a:moveTo>
                    <a:pt x="17908" y="1"/>
                  </a:moveTo>
                  <a:cubicBezTo>
                    <a:pt x="13721" y="1"/>
                    <a:pt x="9539" y="933"/>
                    <a:pt x="6345" y="2796"/>
                  </a:cubicBezTo>
                  <a:cubicBezTo>
                    <a:pt x="0" y="6479"/>
                    <a:pt x="45" y="12468"/>
                    <a:pt x="6434" y="16195"/>
                  </a:cubicBezTo>
                  <a:cubicBezTo>
                    <a:pt x="9650" y="18036"/>
                    <a:pt x="13843" y="18957"/>
                    <a:pt x="18030" y="18957"/>
                  </a:cubicBezTo>
                  <a:cubicBezTo>
                    <a:pt x="22218" y="18957"/>
                    <a:pt x="26399" y="18036"/>
                    <a:pt x="29594" y="16195"/>
                  </a:cubicBezTo>
                  <a:cubicBezTo>
                    <a:pt x="35938" y="12468"/>
                    <a:pt x="35894" y="6479"/>
                    <a:pt x="29505" y="2796"/>
                  </a:cubicBezTo>
                  <a:cubicBezTo>
                    <a:pt x="26288" y="933"/>
                    <a:pt x="22096" y="1"/>
                    <a:pt x="17908" y="1"/>
                  </a:cubicBezTo>
                  <a:close/>
                </a:path>
              </a:pathLst>
            </a:custGeom>
            <a:solidFill>
              <a:srgbClr val="E2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7174;p100">
              <a:extLst>
                <a:ext uri="{FF2B5EF4-FFF2-40B4-BE49-F238E27FC236}">
                  <a16:creationId xmlns:a16="http://schemas.microsoft.com/office/drawing/2014/main" id="{35924424-999C-40BD-A328-65E04AAC6DA9}"/>
                </a:ext>
              </a:extLst>
            </p:cNvPr>
            <p:cNvSpPr/>
            <p:nvPr/>
          </p:nvSpPr>
          <p:spPr>
            <a:xfrm>
              <a:off x="3251500" y="3990525"/>
              <a:ext cx="64350" cy="393800"/>
            </a:xfrm>
            <a:custGeom>
              <a:avLst/>
              <a:gdLst/>
              <a:ahLst/>
              <a:cxnLst/>
              <a:rect l="l" t="t" r="r" b="b"/>
              <a:pathLst>
                <a:path w="2574" h="15752" extrusionOk="0">
                  <a:moveTo>
                    <a:pt x="2574" y="1"/>
                  </a:moveTo>
                  <a:lnTo>
                    <a:pt x="45" y="1465"/>
                  </a:lnTo>
                  <a:lnTo>
                    <a:pt x="0" y="15752"/>
                  </a:lnTo>
                  <a:lnTo>
                    <a:pt x="2529" y="14287"/>
                  </a:lnTo>
                  <a:lnTo>
                    <a:pt x="2574" y="1"/>
                  </a:lnTo>
                  <a:close/>
                </a:path>
              </a:pathLst>
            </a:custGeom>
            <a:solidFill>
              <a:srgbClr val="C7D8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7175;p100">
              <a:extLst>
                <a:ext uri="{FF2B5EF4-FFF2-40B4-BE49-F238E27FC236}">
                  <a16:creationId xmlns:a16="http://schemas.microsoft.com/office/drawing/2014/main" id="{C7A5DD61-2AF6-4F4A-8E7F-D94545939D22}"/>
                </a:ext>
              </a:extLst>
            </p:cNvPr>
            <p:cNvSpPr/>
            <p:nvPr/>
          </p:nvSpPr>
          <p:spPr>
            <a:xfrm>
              <a:off x="3189375" y="3990525"/>
              <a:ext cx="63250" cy="393800"/>
            </a:xfrm>
            <a:custGeom>
              <a:avLst/>
              <a:gdLst/>
              <a:ahLst/>
              <a:cxnLst/>
              <a:rect l="l" t="t" r="r" b="b"/>
              <a:pathLst>
                <a:path w="2530" h="15752" extrusionOk="0">
                  <a:moveTo>
                    <a:pt x="45" y="1"/>
                  </a:moveTo>
                  <a:lnTo>
                    <a:pt x="1" y="14287"/>
                  </a:lnTo>
                  <a:lnTo>
                    <a:pt x="2485" y="15752"/>
                  </a:lnTo>
                  <a:lnTo>
                    <a:pt x="2530" y="1465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rgbClr val="7BA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7176;p100">
              <a:extLst>
                <a:ext uri="{FF2B5EF4-FFF2-40B4-BE49-F238E27FC236}">
                  <a16:creationId xmlns:a16="http://schemas.microsoft.com/office/drawing/2014/main" id="{7C6478D3-6211-4890-ADC9-E4AEEE173F62}"/>
                </a:ext>
              </a:extLst>
            </p:cNvPr>
            <p:cNvSpPr/>
            <p:nvPr/>
          </p:nvSpPr>
          <p:spPr>
            <a:xfrm>
              <a:off x="3190500" y="3953925"/>
              <a:ext cx="125350" cy="73250"/>
            </a:xfrm>
            <a:custGeom>
              <a:avLst/>
              <a:gdLst/>
              <a:ahLst/>
              <a:cxnLst/>
              <a:rect l="l" t="t" r="r" b="b"/>
              <a:pathLst>
                <a:path w="5014" h="2930" extrusionOk="0">
                  <a:moveTo>
                    <a:pt x="2485" y="1"/>
                  </a:moveTo>
                  <a:lnTo>
                    <a:pt x="0" y="1465"/>
                  </a:lnTo>
                  <a:lnTo>
                    <a:pt x="2485" y="2929"/>
                  </a:lnTo>
                  <a:lnTo>
                    <a:pt x="5014" y="1465"/>
                  </a:lnTo>
                  <a:lnTo>
                    <a:pt x="24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7177;p100">
              <a:extLst>
                <a:ext uri="{FF2B5EF4-FFF2-40B4-BE49-F238E27FC236}">
                  <a16:creationId xmlns:a16="http://schemas.microsoft.com/office/drawing/2014/main" id="{580AAA0F-963F-4280-947C-FF3ADEB29460}"/>
                </a:ext>
              </a:extLst>
            </p:cNvPr>
            <p:cNvSpPr/>
            <p:nvPr/>
          </p:nvSpPr>
          <p:spPr>
            <a:xfrm>
              <a:off x="1642450" y="3016650"/>
              <a:ext cx="3134225" cy="1011175"/>
            </a:xfrm>
            <a:custGeom>
              <a:avLst/>
              <a:gdLst/>
              <a:ahLst/>
              <a:cxnLst/>
              <a:rect l="l" t="t" r="r" b="b"/>
              <a:pathLst>
                <a:path w="125369" h="40447" extrusionOk="0">
                  <a:moveTo>
                    <a:pt x="117" y="1"/>
                  </a:moveTo>
                  <a:lnTo>
                    <a:pt x="117" y="1"/>
                  </a:lnTo>
                  <a:cubicBezTo>
                    <a:pt x="117" y="81"/>
                    <a:pt x="117" y="162"/>
                    <a:pt x="117" y="242"/>
                  </a:cubicBezTo>
                  <a:lnTo>
                    <a:pt x="117" y="242"/>
                  </a:lnTo>
                  <a:cubicBezTo>
                    <a:pt x="117" y="162"/>
                    <a:pt x="117" y="81"/>
                    <a:pt x="117" y="1"/>
                  </a:cubicBezTo>
                  <a:close/>
                  <a:moveTo>
                    <a:pt x="117" y="242"/>
                  </a:moveTo>
                  <a:lnTo>
                    <a:pt x="117" y="242"/>
                  </a:lnTo>
                  <a:cubicBezTo>
                    <a:pt x="110" y="3001"/>
                    <a:pt x="1" y="5759"/>
                    <a:pt x="561" y="8475"/>
                  </a:cubicBezTo>
                  <a:cubicBezTo>
                    <a:pt x="1537" y="12690"/>
                    <a:pt x="3489" y="16594"/>
                    <a:pt x="6329" y="19878"/>
                  </a:cubicBezTo>
                  <a:cubicBezTo>
                    <a:pt x="9834" y="23915"/>
                    <a:pt x="14049" y="27331"/>
                    <a:pt x="18708" y="29905"/>
                  </a:cubicBezTo>
                  <a:cubicBezTo>
                    <a:pt x="23943" y="32877"/>
                    <a:pt x="29533" y="35185"/>
                    <a:pt x="35346" y="36782"/>
                  </a:cubicBezTo>
                  <a:cubicBezTo>
                    <a:pt x="44287" y="39205"/>
                    <a:pt x="53490" y="40447"/>
                    <a:pt x="62734" y="40447"/>
                  </a:cubicBezTo>
                  <a:cubicBezTo>
                    <a:pt x="65509" y="40447"/>
                    <a:pt x="68286" y="40335"/>
                    <a:pt x="71062" y="40109"/>
                  </a:cubicBezTo>
                  <a:cubicBezTo>
                    <a:pt x="82997" y="39222"/>
                    <a:pt x="95065" y="36338"/>
                    <a:pt x="105624" y="30615"/>
                  </a:cubicBezTo>
                  <a:cubicBezTo>
                    <a:pt x="114720" y="25690"/>
                    <a:pt x="123948" y="17571"/>
                    <a:pt x="125102" y="6700"/>
                  </a:cubicBezTo>
                  <a:cubicBezTo>
                    <a:pt x="125368" y="4615"/>
                    <a:pt x="125279" y="2485"/>
                    <a:pt x="125279" y="356"/>
                  </a:cubicBezTo>
                  <a:lnTo>
                    <a:pt x="125279" y="356"/>
                  </a:lnTo>
                  <a:cubicBezTo>
                    <a:pt x="125235" y="11625"/>
                    <a:pt x="116450" y="20277"/>
                    <a:pt x="107399" y="25646"/>
                  </a:cubicBezTo>
                  <a:cubicBezTo>
                    <a:pt x="96973" y="31857"/>
                    <a:pt x="84727" y="34874"/>
                    <a:pt x="72703" y="35983"/>
                  </a:cubicBezTo>
                  <a:cubicBezTo>
                    <a:pt x="69342" y="36313"/>
                    <a:pt x="65970" y="36478"/>
                    <a:pt x="62601" y="36478"/>
                  </a:cubicBezTo>
                  <a:cubicBezTo>
                    <a:pt x="53743" y="36478"/>
                    <a:pt x="44904" y="35337"/>
                    <a:pt x="36322" y="33055"/>
                  </a:cubicBezTo>
                  <a:cubicBezTo>
                    <a:pt x="30465" y="31502"/>
                    <a:pt x="24830" y="29284"/>
                    <a:pt x="19551" y="26400"/>
                  </a:cubicBezTo>
                  <a:cubicBezTo>
                    <a:pt x="14759" y="23826"/>
                    <a:pt x="10411" y="20454"/>
                    <a:pt x="6817" y="16417"/>
                  </a:cubicBezTo>
                  <a:cubicBezTo>
                    <a:pt x="2876" y="11907"/>
                    <a:pt x="146" y="6274"/>
                    <a:pt x="117" y="242"/>
                  </a:cubicBezTo>
                  <a:close/>
                </a:path>
              </a:pathLst>
            </a:custGeom>
            <a:solidFill>
              <a:srgbClr val="ADCD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7178;p100">
              <a:extLst>
                <a:ext uri="{FF2B5EF4-FFF2-40B4-BE49-F238E27FC236}">
                  <a16:creationId xmlns:a16="http://schemas.microsoft.com/office/drawing/2014/main" id="{ACE60B3C-03D0-4518-A98A-30834D642F8C}"/>
                </a:ext>
              </a:extLst>
            </p:cNvPr>
            <p:cNvSpPr/>
            <p:nvPr/>
          </p:nvSpPr>
          <p:spPr>
            <a:xfrm>
              <a:off x="1490075" y="2115700"/>
              <a:ext cx="3438550" cy="1812050"/>
            </a:xfrm>
            <a:custGeom>
              <a:avLst/>
              <a:gdLst/>
              <a:ahLst/>
              <a:cxnLst/>
              <a:rect l="l" t="t" r="r" b="b"/>
              <a:pathLst>
                <a:path w="137542" h="72482" extrusionOk="0">
                  <a:moveTo>
                    <a:pt x="68594" y="1"/>
                  </a:moveTo>
                  <a:cubicBezTo>
                    <a:pt x="52577" y="1"/>
                    <a:pt x="36582" y="3539"/>
                    <a:pt x="24403" y="10616"/>
                  </a:cubicBezTo>
                  <a:cubicBezTo>
                    <a:pt x="1" y="24769"/>
                    <a:pt x="134" y="47752"/>
                    <a:pt x="24670" y="61905"/>
                  </a:cubicBezTo>
                  <a:cubicBezTo>
                    <a:pt x="36928" y="68954"/>
                    <a:pt x="52951" y="72482"/>
                    <a:pt x="68955" y="72482"/>
                  </a:cubicBezTo>
                  <a:cubicBezTo>
                    <a:pt x="84985" y="72482"/>
                    <a:pt x="100995" y="68943"/>
                    <a:pt x="113184" y="61861"/>
                  </a:cubicBezTo>
                  <a:cubicBezTo>
                    <a:pt x="137542" y="47708"/>
                    <a:pt x="137408" y="24769"/>
                    <a:pt x="112917" y="10616"/>
                  </a:cubicBezTo>
                  <a:cubicBezTo>
                    <a:pt x="100650" y="3539"/>
                    <a:pt x="84611" y="1"/>
                    <a:pt x="68594" y="1"/>
                  </a:cubicBezTo>
                  <a:close/>
                </a:path>
              </a:pathLst>
            </a:custGeom>
            <a:solidFill>
              <a:srgbClr val="E2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7179;p100">
              <a:extLst>
                <a:ext uri="{FF2B5EF4-FFF2-40B4-BE49-F238E27FC236}">
                  <a16:creationId xmlns:a16="http://schemas.microsoft.com/office/drawing/2014/main" id="{EA102ACB-3521-46A7-BBD0-9333D7A358DB}"/>
                </a:ext>
              </a:extLst>
            </p:cNvPr>
            <p:cNvSpPr/>
            <p:nvPr/>
          </p:nvSpPr>
          <p:spPr>
            <a:xfrm>
              <a:off x="3919225" y="2788325"/>
              <a:ext cx="136450" cy="165125"/>
            </a:xfrm>
            <a:custGeom>
              <a:avLst/>
              <a:gdLst/>
              <a:ahLst/>
              <a:cxnLst/>
              <a:rect l="l" t="t" r="r" b="b"/>
              <a:pathLst>
                <a:path w="5458" h="6605" extrusionOk="0">
                  <a:moveTo>
                    <a:pt x="1589" y="1"/>
                  </a:moveTo>
                  <a:cubicBezTo>
                    <a:pt x="1446" y="1"/>
                    <a:pt x="1301" y="27"/>
                    <a:pt x="1154" y="83"/>
                  </a:cubicBezTo>
                  <a:cubicBezTo>
                    <a:pt x="622" y="216"/>
                    <a:pt x="267" y="748"/>
                    <a:pt x="400" y="1281"/>
                  </a:cubicBezTo>
                  <a:cubicBezTo>
                    <a:pt x="400" y="1281"/>
                    <a:pt x="267" y="2035"/>
                    <a:pt x="134" y="2967"/>
                  </a:cubicBezTo>
                  <a:cubicBezTo>
                    <a:pt x="1" y="3943"/>
                    <a:pt x="178" y="5451"/>
                    <a:pt x="1642" y="5984"/>
                  </a:cubicBezTo>
                  <a:cubicBezTo>
                    <a:pt x="2530" y="6339"/>
                    <a:pt x="3461" y="6516"/>
                    <a:pt x="4393" y="6605"/>
                  </a:cubicBezTo>
                  <a:lnTo>
                    <a:pt x="5458" y="3810"/>
                  </a:lnTo>
                  <a:cubicBezTo>
                    <a:pt x="5458" y="3810"/>
                    <a:pt x="4571" y="2789"/>
                    <a:pt x="3772" y="1680"/>
                  </a:cubicBezTo>
                  <a:cubicBezTo>
                    <a:pt x="3062" y="746"/>
                    <a:pt x="2352" y="1"/>
                    <a:pt x="1589" y="1"/>
                  </a:cubicBezTo>
                  <a:close/>
                </a:path>
              </a:pathLst>
            </a:custGeom>
            <a:solidFill>
              <a:srgbClr val="665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7180;p100">
              <a:extLst>
                <a:ext uri="{FF2B5EF4-FFF2-40B4-BE49-F238E27FC236}">
                  <a16:creationId xmlns:a16="http://schemas.microsoft.com/office/drawing/2014/main" id="{75DB7A6F-25DD-4A69-B45A-52BDBD877655}"/>
                </a:ext>
              </a:extLst>
            </p:cNvPr>
            <p:cNvSpPr/>
            <p:nvPr/>
          </p:nvSpPr>
          <p:spPr>
            <a:xfrm>
              <a:off x="3971375" y="2767825"/>
              <a:ext cx="105375" cy="200050"/>
            </a:xfrm>
            <a:custGeom>
              <a:avLst/>
              <a:gdLst/>
              <a:ahLst/>
              <a:cxnLst/>
              <a:rect l="l" t="t" r="r" b="b"/>
              <a:pathLst>
                <a:path w="4215" h="8002" extrusionOk="0">
                  <a:moveTo>
                    <a:pt x="1890" y="0"/>
                  </a:moveTo>
                  <a:cubicBezTo>
                    <a:pt x="1799" y="0"/>
                    <a:pt x="1688" y="32"/>
                    <a:pt x="1553" y="104"/>
                  </a:cubicBezTo>
                  <a:cubicBezTo>
                    <a:pt x="843" y="415"/>
                    <a:pt x="1242" y="2278"/>
                    <a:pt x="1198" y="2899"/>
                  </a:cubicBezTo>
                  <a:cubicBezTo>
                    <a:pt x="1109" y="3520"/>
                    <a:pt x="710" y="4363"/>
                    <a:pt x="355" y="5739"/>
                  </a:cubicBezTo>
                  <a:cubicBezTo>
                    <a:pt x="0" y="7070"/>
                    <a:pt x="1553" y="8002"/>
                    <a:pt x="1553" y="8002"/>
                  </a:cubicBezTo>
                  <a:cubicBezTo>
                    <a:pt x="2973" y="7824"/>
                    <a:pt x="4215" y="5384"/>
                    <a:pt x="4215" y="5384"/>
                  </a:cubicBezTo>
                  <a:cubicBezTo>
                    <a:pt x="4215" y="5384"/>
                    <a:pt x="3638" y="4497"/>
                    <a:pt x="3239" y="3875"/>
                  </a:cubicBezTo>
                  <a:cubicBezTo>
                    <a:pt x="2795" y="2944"/>
                    <a:pt x="2485" y="1968"/>
                    <a:pt x="2352" y="991"/>
                  </a:cubicBezTo>
                  <a:cubicBezTo>
                    <a:pt x="2316" y="496"/>
                    <a:pt x="2253" y="0"/>
                    <a:pt x="1890" y="0"/>
                  </a:cubicBezTo>
                  <a:close/>
                </a:path>
              </a:pathLst>
            </a:custGeom>
            <a:solidFill>
              <a:srgbClr val="665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7181;p100">
              <a:extLst>
                <a:ext uri="{FF2B5EF4-FFF2-40B4-BE49-F238E27FC236}">
                  <a16:creationId xmlns:a16="http://schemas.microsoft.com/office/drawing/2014/main" id="{DBF57CC4-EB08-475C-8B76-84189573CE41}"/>
                </a:ext>
              </a:extLst>
            </p:cNvPr>
            <p:cNvSpPr/>
            <p:nvPr/>
          </p:nvSpPr>
          <p:spPr>
            <a:xfrm>
              <a:off x="4002425" y="2882450"/>
              <a:ext cx="523575" cy="399650"/>
            </a:xfrm>
            <a:custGeom>
              <a:avLst/>
              <a:gdLst/>
              <a:ahLst/>
              <a:cxnLst/>
              <a:rect l="l" t="t" r="r" b="b"/>
              <a:pathLst>
                <a:path w="20943" h="15986" extrusionOk="0">
                  <a:moveTo>
                    <a:pt x="2485" y="0"/>
                  </a:moveTo>
                  <a:cubicBezTo>
                    <a:pt x="1065" y="533"/>
                    <a:pt x="89" y="1908"/>
                    <a:pt x="0" y="3417"/>
                  </a:cubicBezTo>
                  <a:cubicBezTo>
                    <a:pt x="755" y="4127"/>
                    <a:pt x="7365" y="11935"/>
                    <a:pt x="10427" y="14553"/>
                  </a:cubicBezTo>
                  <a:cubicBezTo>
                    <a:pt x="11684" y="15662"/>
                    <a:pt x="12902" y="15986"/>
                    <a:pt x="13896" y="15986"/>
                  </a:cubicBezTo>
                  <a:cubicBezTo>
                    <a:pt x="15288" y="15986"/>
                    <a:pt x="16239" y="15352"/>
                    <a:pt x="16239" y="15352"/>
                  </a:cubicBezTo>
                  <a:cubicBezTo>
                    <a:pt x="20942" y="12201"/>
                    <a:pt x="12512" y="7587"/>
                    <a:pt x="9939" y="5857"/>
                  </a:cubicBezTo>
                  <a:cubicBezTo>
                    <a:pt x="7410" y="4082"/>
                    <a:pt x="2485" y="0"/>
                    <a:pt x="2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7182;p100">
              <a:extLst>
                <a:ext uri="{FF2B5EF4-FFF2-40B4-BE49-F238E27FC236}">
                  <a16:creationId xmlns:a16="http://schemas.microsoft.com/office/drawing/2014/main" id="{D8D01D7E-4BEE-4DEA-A5DE-43BE8FD994DA}"/>
                </a:ext>
              </a:extLst>
            </p:cNvPr>
            <p:cNvSpPr/>
            <p:nvPr/>
          </p:nvSpPr>
          <p:spPr>
            <a:xfrm>
              <a:off x="4002425" y="2942350"/>
              <a:ext cx="382700" cy="339725"/>
            </a:xfrm>
            <a:custGeom>
              <a:avLst/>
              <a:gdLst/>
              <a:ahLst/>
              <a:cxnLst/>
              <a:rect l="l" t="t" r="r" b="b"/>
              <a:pathLst>
                <a:path w="15308" h="13589" extrusionOk="0">
                  <a:moveTo>
                    <a:pt x="222" y="0"/>
                  </a:moveTo>
                  <a:cubicBezTo>
                    <a:pt x="89" y="311"/>
                    <a:pt x="0" y="666"/>
                    <a:pt x="0" y="1021"/>
                  </a:cubicBezTo>
                  <a:cubicBezTo>
                    <a:pt x="755" y="1731"/>
                    <a:pt x="7365" y="9495"/>
                    <a:pt x="10427" y="12157"/>
                  </a:cubicBezTo>
                  <a:cubicBezTo>
                    <a:pt x="11673" y="13261"/>
                    <a:pt x="12882" y="13589"/>
                    <a:pt x="13871" y="13589"/>
                  </a:cubicBezTo>
                  <a:cubicBezTo>
                    <a:pt x="14432" y="13589"/>
                    <a:pt x="14922" y="13483"/>
                    <a:pt x="15307" y="13355"/>
                  </a:cubicBezTo>
                  <a:cubicBezTo>
                    <a:pt x="9806" y="10560"/>
                    <a:pt x="2884" y="3062"/>
                    <a:pt x="222" y="0"/>
                  </a:cubicBezTo>
                  <a:close/>
                </a:path>
              </a:pathLst>
            </a:custGeom>
            <a:solidFill>
              <a:srgbClr val="C7D8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7183;p100">
              <a:extLst>
                <a:ext uri="{FF2B5EF4-FFF2-40B4-BE49-F238E27FC236}">
                  <a16:creationId xmlns:a16="http://schemas.microsoft.com/office/drawing/2014/main" id="{67E3AFE7-7CE8-428E-A3F0-5C11AD44EDEF}"/>
                </a:ext>
              </a:extLst>
            </p:cNvPr>
            <p:cNvSpPr/>
            <p:nvPr/>
          </p:nvSpPr>
          <p:spPr>
            <a:xfrm>
              <a:off x="4286375" y="3066925"/>
              <a:ext cx="672200" cy="250250"/>
            </a:xfrm>
            <a:custGeom>
              <a:avLst/>
              <a:gdLst/>
              <a:ahLst/>
              <a:cxnLst/>
              <a:rect l="l" t="t" r="r" b="b"/>
              <a:pathLst>
                <a:path w="26888" h="10010" extrusionOk="0">
                  <a:moveTo>
                    <a:pt x="22274" y="1"/>
                  </a:moveTo>
                  <a:cubicBezTo>
                    <a:pt x="19512" y="1"/>
                    <a:pt x="10738" y="2471"/>
                    <a:pt x="10738" y="2471"/>
                  </a:cubicBezTo>
                  <a:cubicBezTo>
                    <a:pt x="10738" y="2471"/>
                    <a:pt x="4925" y="2471"/>
                    <a:pt x="2485" y="4157"/>
                  </a:cubicBezTo>
                  <a:cubicBezTo>
                    <a:pt x="1" y="5887"/>
                    <a:pt x="577" y="8372"/>
                    <a:pt x="2751" y="9348"/>
                  </a:cubicBezTo>
                  <a:cubicBezTo>
                    <a:pt x="3907" y="9867"/>
                    <a:pt x="8682" y="10010"/>
                    <a:pt x="13164" y="10010"/>
                  </a:cubicBezTo>
                  <a:cubicBezTo>
                    <a:pt x="17117" y="10010"/>
                    <a:pt x="20841" y="9898"/>
                    <a:pt x="21652" y="9836"/>
                  </a:cubicBezTo>
                  <a:cubicBezTo>
                    <a:pt x="24048" y="9525"/>
                    <a:pt x="25911" y="7706"/>
                    <a:pt x="26311" y="5355"/>
                  </a:cubicBezTo>
                  <a:cubicBezTo>
                    <a:pt x="26888" y="2427"/>
                    <a:pt x="24847" y="741"/>
                    <a:pt x="22894" y="75"/>
                  </a:cubicBezTo>
                  <a:cubicBezTo>
                    <a:pt x="22753" y="24"/>
                    <a:pt x="22542" y="1"/>
                    <a:pt x="222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7184;p100">
              <a:extLst>
                <a:ext uri="{FF2B5EF4-FFF2-40B4-BE49-F238E27FC236}">
                  <a16:creationId xmlns:a16="http://schemas.microsoft.com/office/drawing/2014/main" id="{AFFA14FD-8594-42F5-BCE4-A93CB13EE2EB}"/>
                </a:ext>
              </a:extLst>
            </p:cNvPr>
            <p:cNvSpPr/>
            <p:nvPr/>
          </p:nvSpPr>
          <p:spPr>
            <a:xfrm>
              <a:off x="4301900" y="3190800"/>
              <a:ext cx="643375" cy="126375"/>
            </a:xfrm>
            <a:custGeom>
              <a:avLst/>
              <a:gdLst/>
              <a:ahLst/>
              <a:cxnLst/>
              <a:rect l="l" t="t" r="r" b="b"/>
              <a:pathLst>
                <a:path w="25735" h="5055" extrusionOk="0">
                  <a:moveTo>
                    <a:pt x="25734" y="1"/>
                  </a:moveTo>
                  <a:lnTo>
                    <a:pt x="25734" y="1"/>
                  </a:lnTo>
                  <a:cubicBezTo>
                    <a:pt x="24403" y="1820"/>
                    <a:pt x="22273" y="2885"/>
                    <a:pt x="20011" y="2885"/>
                  </a:cubicBezTo>
                  <a:cubicBezTo>
                    <a:pt x="17663" y="2977"/>
                    <a:pt x="14853" y="3023"/>
                    <a:pt x="12245" y="3023"/>
                  </a:cubicBezTo>
                  <a:cubicBezTo>
                    <a:pt x="8594" y="3023"/>
                    <a:pt x="5340" y="2933"/>
                    <a:pt x="4304" y="2751"/>
                  </a:cubicBezTo>
                  <a:cubicBezTo>
                    <a:pt x="2929" y="2396"/>
                    <a:pt x="1598" y="1864"/>
                    <a:pt x="311" y="1199"/>
                  </a:cubicBezTo>
                  <a:lnTo>
                    <a:pt x="311" y="1199"/>
                  </a:lnTo>
                  <a:cubicBezTo>
                    <a:pt x="1" y="2485"/>
                    <a:pt x="711" y="3772"/>
                    <a:pt x="2130" y="4393"/>
                  </a:cubicBezTo>
                  <a:cubicBezTo>
                    <a:pt x="3286" y="4912"/>
                    <a:pt x="8061" y="5055"/>
                    <a:pt x="12543" y="5055"/>
                  </a:cubicBezTo>
                  <a:cubicBezTo>
                    <a:pt x="16496" y="5055"/>
                    <a:pt x="20220" y="4943"/>
                    <a:pt x="21031" y="4881"/>
                  </a:cubicBezTo>
                  <a:cubicBezTo>
                    <a:pt x="23427" y="4570"/>
                    <a:pt x="25290" y="2751"/>
                    <a:pt x="25690" y="400"/>
                  </a:cubicBezTo>
                  <a:cubicBezTo>
                    <a:pt x="25734" y="267"/>
                    <a:pt x="25734" y="134"/>
                    <a:pt x="25734" y="1"/>
                  </a:cubicBezTo>
                  <a:close/>
                </a:path>
              </a:pathLst>
            </a:custGeom>
            <a:solidFill>
              <a:srgbClr val="C7D8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7185;p100">
              <a:extLst>
                <a:ext uri="{FF2B5EF4-FFF2-40B4-BE49-F238E27FC236}">
                  <a16:creationId xmlns:a16="http://schemas.microsoft.com/office/drawing/2014/main" id="{FA5FDC78-2472-4B59-A483-2EBE7A2EA256}"/>
                </a:ext>
              </a:extLst>
            </p:cNvPr>
            <p:cNvSpPr/>
            <p:nvPr/>
          </p:nvSpPr>
          <p:spPr>
            <a:xfrm>
              <a:off x="3653025" y="4830200"/>
              <a:ext cx="376050" cy="218300"/>
            </a:xfrm>
            <a:custGeom>
              <a:avLst/>
              <a:gdLst/>
              <a:ahLst/>
              <a:cxnLst/>
              <a:rect l="l" t="t" r="r" b="b"/>
              <a:pathLst>
                <a:path w="15042" h="8732" extrusionOk="0">
                  <a:moveTo>
                    <a:pt x="1376" y="0"/>
                  </a:moveTo>
                  <a:cubicBezTo>
                    <a:pt x="1376" y="0"/>
                    <a:pt x="0" y="932"/>
                    <a:pt x="1287" y="3151"/>
                  </a:cubicBezTo>
                  <a:cubicBezTo>
                    <a:pt x="2574" y="5369"/>
                    <a:pt x="3683" y="3994"/>
                    <a:pt x="6567" y="6212"/>
                  </a:cubicBezTo>
                  <a:cubicBezTo>
                    <a:pt x="9121" y="8147"/>
                    <a:pt x="10224" y="8732"/>
                    <a:pt x="11495" y="8732"/>
                  </a:cubicBezTo>
                  <a:cubicBezTo>
                    <a:pt x="11681" y="8732"/>
                    <a:pt x="11870" y="8719"/>
                    <a:pt x="12069" y="8697"/>
                  </a:cubicBezTo>
                  <a:cubicBezTo>
                    <a:pt x="13577" y="8519"/>
                    <a:pt x="14509" y="7765"/>
                    <a:pt x="14775" y="6922"/>
                  </a:cubicBezTo>
                  <a:cubicBezTo>
                    <a:pt x="15041" y="6035"/>
                    <a:pt x="14287" y="4615"/>
                    <a:pt x="14287" y="4615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94A3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7186;p100">
              <a:extLst>
                <a:ext uri="{FF2B5EF4-FFF2-40B4-BE49-F238E27FC236}">
                  <a16:creationId xmlns:a16="http://schemas.microsoft.com/office/drawing/2014/main" id="{CC594146-D487-446B-B7A6-B7CA3FDEBCEC}"/>
                </a:ext>
              </a:extLst>
            </p:cNvPr>
            <p:cNvSpPr/>
            <p:nvPr/>
          </p:nvSpPr>
          <p:spPr>
            <a:xfrm>
              <a:off x="3676325" y="4795250"/>
              <a:ext cx="343800" cy="223625"/>
            </a:xfrm>
            <a:custGeom>
              <a:avLst/>
              <a:gdLst/>
              <a:ahLst/>
              <a:cxnLst/>
              <a:rect l="l" t="t" r="r" b="b"/>
              <a:pathLst>
                <a:path w="13752" h="8945" extrusionOk="0">
                  <a:moveTo>
                    <a:pt x="2334" y="0"/>
                  </a:moveTo>
                  <a:cubicBezTo>
                    <a:pt x="1577" y="0"/>
                    <a:pt x="848" y="338"/>
                    <a:pt x="355" y="955"/>
                  </a:cubicBezTo>
                  <a:cubicBezTo>
                    <a:pt x="0" y="1487"/>
                    <a:pt x="178" y="3528"/>
                    <a:pt x="932" y="4194"/>
                  </a:cubicBezTo>
                  <a:cubicBezTo>
                    <a:pt x="1731" y="4904"/>
                    <a:pt x="5990" y="6545"/>
                    <a:pt x="6655" y="7388"/>
                  </a:cubicBezTo>
                  <a:cubicBezTo>
                    <a:pt x="7365" y="8231"/>
                    <a:pt x="8474" y="8852"/>
                    <a:pt x="10427" y="8941"/>
                  </a:cubicBezTo>
                  <a:cubicBezTo>
                    <a:pt x="10485" y="8944"/>
                    <a:pt x="10543" y="8945"/>
                    <a:pt x="10601" y="8945"/>
                  </a:cubicBezTo>
                  <a:cubicBezTo>
                    <a:pt x="12460" y="8945"/>
                    <a:pt x="13752" y="7579"/>
                    <a:pt x="13665" y="6590"/>
                  </a:cubicBezTo>
                  <a:cubicBezTo>
                    <a:pt x="13355" y="4371"/>
                    <a:pt x="12734" y="1487"/>
                    <a:pt x="12734" y="1487"/>
                  </a:cubicBezTo>
                  <a:cubicBezTo>
                    <a:pt x="12734" y="1487"/>
                    <a:pt x="11562" y="2091"/>
                    <a:pt x="9376" y="2091"/>
                  </a:cubicBezTo>
                  <a:cubicBezTo>
                    <a:pt x="9119" y="2091"/>
                    <a:pt x="8848" y="2083"/>
                    <a:pt x="8563" y="2064"/>
                  </a:cubicBezTo>
                  <a:cubicBezTo>
                    <a:pt x="5812" y="1887"/>
                    <a:pt x="4703" y="777"/>
                    <a:pt x="3328" y="201"/>
                  </a:cubicBezTo>
                  <a:cubicBezTo>
                    <a:pt x="3003" y="65"/>
                    <a:pt x="2666" y="0"/>
                    <a:pt x="2334" y="0"/>
                  </a:cubicBezTo>
                  <a:close/>
                </a:path>
              </a:pathLst>
            </a:custGeom>
            <a:solidFill>
              <a:srgbClr val="382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7187;p100">
              <a:extLst>
                <a:ext uri="{FF2B5EF4-FFF2-40B4-BE49-F238E27FC236}">
                  <a16:creationId xmlns:a16="http://schemas.microsoft.com/office/drawing/2014/main" id="{4A509D6C-38C6-4C88-9695-D58429959386}"/>
                </a:ext>
              </a:extLst>
            </p:cNvPr>
            <p:cNvSpPr/>
            <p:nvPr/>
          </p:nvSpPr>
          <p:spPr>
            <a:xfrm>
              <a:off x="3992450" y="4644975"/>
              <a:ext cx="376025" cy="218300"/>
            </a:xfrm>
            <a:custGeom>
              <a:avLst/>
              <a:gdLst/>
              <a:ahLst/>
              <a:cxnLst/>
              <a:rect l="l" t="t" r="r" b="b"/>
              <a:pathLst>
                <a:path w="15041" h="8732" extrusionOk="0">
                  <a:moveTo>
                    <a:pt x="1331" y="0"/>
                  </a:moveTo>
                  <a:cubicBezTo>
                    <a:pt x="1331" y="0"/>
                    <a:pt x="0" y="932"/>
                    <a:pt x="1242" y="3150"/>
                  </a:cubicBezTo>
                  <a:cubicBezTo>
                    <a:pt x="2529" y="5369"/>
                    <a:pt x="3638" y="3993"/>
                    <a:pt x="6566" y="6212"/>
                  </a:cubicBezTo>
                  <a:cubicBezTo>
                    <a:pt x="9082" y="8147"/>
                    <a:pt x="10214" y="8731"/>
                    <a:pt x="11463" y="8731"/>
                  </a:cubicBezTo>
                  <a:cubicBezTo>
                    <a:pt x="11646" y="8731"/>
                    <a:pt x="11831" y="8719"/>
                    <a:pt x="12024" y="8696"/>
                  </a:cubicBezTo>
                  <a:cubicBezTo>
                    <a:pt x="13577" y="8519"/>
                    <a:pt x="14508" y="7764"/>
                    <a:pt x="14775" y="6921"/>
                  </a:cubicBezTo>
                  <a:cubicBezTo>
                    <a:pt x="15041" y="6034"/>
                    <a:pt x="14242" y="4614"/>
                    <a:pt x="14242" y="4614"/>
                  </a:cubicBezTo>
                  <a:lnTo>
                    <a:pt x="1331" y="0"/>
                  </a:lnTo>
                  <a:close/>
                </a:path>
              </a:pathLst>
            </a:custGeom>
            <a:solidFill>
              <a:srgbClr val="94A3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7188;p100">
              <a:extLst>
                <a:ext uri="{FF2B5EF4-FFF2-40B4-BE49-F238E27FC236}">
                  <a16:creationId xmlns:a16="http://schemas.microsoft.com/office/drawing/2014/main" id="{10C5E09E-06D9-44E9-AA04-2480BEA6E5E2}"/>
                </a:ext>
              </a:extLst>
            </p:cNvPr>
            <p:cNvSpPr/>
            <p:nvPr/>
          </p:nvSpPr>
          <p:spPr>
            <a:xfrm>
              <a:off x="4015725" y="4608925"/>
              <a:ext cx="343825" cy="224725"/>
            </a:xfrm>
            <a:custGeom>
              <a:avLst/>
              <a:gdLst/>
              <a:ahLst/>
              <a:cxnLst/>
              <a:rect l="l" t="t" r="r" b="b"/>
              <a:pathLst>
                <a:path w="13753" h="8989" extrusionOk="0">
                  <a:moveTo>
                    <a:pt x="2343" y="0"/>
                  </a:moveTo>
                  <a:cubicBezTo>
                    <a:pt x="1580" y="0"/>
                    <a:pt x="838" y="348"/>
                    <a:pt x="311" y="998"/>
                  </a:cubicBezTo>
                  <a:cubicBezTo>
                    <a:pt x="1" y="1531"/>
                    <a:pt x="134" y="3572"/>
                    <a:pt x="932" y="4282"/>
                  </a:cubicBezTo>
                  <a:cubicBezTo>
                    <a:pt x="1687" y="4947"/>
                    <a:pt x="5990" y="6589"/>
                    <a:pt x="6656" y="7476"/>
                  </a:cubicBezTo>
                  <a:cubicBezTo>
                    <a:pt x="7321" y="8319"/>
                    <a:pt x="8475" y="8896"/>
                    <a:pt x="10427" y="8985"/>
                  </a:cubicBezTo>
                  <a:cubicBezTo>
                    <a:pt x="10488" y="8987"/>
                    <a:pt x="10547" y="8989"/>
                    <a:pt x="10606" y="8989"/>
                  </a:cubicBezTo>
                  <a:cubicBezTo>
                    <a:pt x="12463" y="8989"/>
                    <a:pt x="13752" y="7666"/>
                    <a:pt x="13666" y="6677"/>
                  </a:cubicBezTo>
                  <a:cubicBezTo>
                    <a:pt x="13311" y="4459"/>
                    <a:pt x="12734" y="1531"/>
                    <a:pt x="12734" y="1531"/>
                  </a:cubicBezTo>
                  <a:cubicBezTo>
                    <a:pt x="12734" y="1531"/>
                    <a:pt x="11510" y="2124"/>
                    <a:pt x="9198" y="2124"/>
                  </a:cubicBezTo>
                  <a:cubicBezTo>
                    <a:pt x="8982" y="2124"/>
                    <a:pt x="8755" y="2119"/>
                    <a:pt x="8519" y="2108"/>
                  </a:cubicBezTo>
                  <a:cubicBezTo>
                    <a:pt x="5813" y="1930"/>
                    <a:pt x="4704" y="821"/>
                    <a:pt x="3328" y="200"/>
                  </a:cubicBezTo>
                  <a:cubicBezTo>
                    <a:pt x="3007" y="66"/>
                    <a:pt x="2673" y="0"/>
                    <a:pt x="2343" y="0"/>
                  </a:cubicBezTo>
                  <a:close/>
                </a:path>
              </a:pathLst>
            </a:custGeom>
            <a:solidFill>
              <a:srgbClr val="382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7189;p100">
              <a:extLst>
                <a:ext uri="{FF2B5EF4-FFF2-40B4-BE49-F238E27FC236}">
                  <a16:creationId xmlns:a16="http://schemas.microsoft.com/office/drawing/2014/main" id="{CE1C1339-FAEC-42B2-A95B-5061BBAD29D8}"/>
                </a:ext>
              </a:extLst>
            </p:cNvPr>
            <p:cNvSpPr/>
            <p:nvPr/>
          </p:nvSpPr>
          <p:spPr>
            <a:xfrm>
              <a:off x="4028900" y="3861600"/>
              <a:ext cx="317400" cy="850900"/>
            </a:xfrm>
            <a:custGeom>
              <a:avLst/>
              <a:gdLst/>
              <a:ahLst/>
              <a:cxnLst/>
              <a:rect l="l" t="t" r="r" b="b"/>
              <a:pathLst>
                <a:path w="12696" h="34036" extrusionOk="0">
                  <a:moveTo>
                    <a:pt x="6557" y="1"/>
                  </a:moveTo>
                  <a:cubicBezTo>
                    <a:pt x="4290" y="1"/>
                    <a:pt x="1" y="868"/>
                    <a:pt x="1559" y="7731"/>
                  </a:cubicBezTo>
                  <a:lnTo>
                    <a:pt x="1559" y="7776"/>
                  </a:lnTo>
                  <a:cubicBezTo>
                    <a:pt x="2269" y="13233"/>
                    <a:pt x="4975" y="27608"/>
                    <a:pt x="5463" y="32622"/>
                  </a:cubicBezTo>
                  <a:cubicBezTo>
                    <a:pt x="5463" y="32622"/>
                    <a:pt x="6360" y="34036"/>
                    <a:pt x="8914" y="34036"/>
                  </a:cubicBezTo>
                  <a:cubicBezTo>
                    <a:pt x="9257" y="34036"/>
                    <a:pt x="9629" y="34010"/>
                    <a:pt x="10033" y="33953"/>
                  </a:cubicBezTo>
                  <a:lnTo>
                    <a:pt x="11631" y="33287"/>
                  </a:lnTo>
                  <a:cubicBezTo>
                    <a:pt x="12296" y="33021"/>
                    <a:pt x="12695" y="32311"/>
                    <a:pt x="12607" y="31601"/>
                  </a:cubicBezTo>
                  <a:cubicBezTo>
                    <a:pt x="12252" y="28850"/>
                    <a:pt x="11497" y="21885"/>
                    <a:pt x="11852" y="17758"/>
                  </a:cubicBezTo>
                  <a:cubicBezTo>
                    <a:pt x="12296" y="12523"/>
                    <a:pt x="10921" y="9328"/>
                    <a:pt x="10921" y="9328"/>
                  </a:cubicBezTo>
                  <a:cubicBezTo>
                    <a:pt x="11054" y="7643"/>
                    <a:pt x="11276" y="1697"/>
                    <a:pt x="7859" y="100"/>
                  </a:cubicBezTo>
                  <a:cubicBezTo>
                    <a:pt x="7859" y="100"/>
                    <a:pt x="7324" y="1"/>
                    <a:pt x="65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7190;p100">
              <a:extLst>
                <a:ext uri="{FF2B5EF4-FFF2-40B4-BE49-F238E27FC236}">
                  <a16:creationId xmlns:a16="http://schemas.microsoft.com/office/drawing/2014/main" id="{C8A1056A-48D0-498F-A1EC-367978F9889E}"/>
                </a:ext>
              </a:extLst>
            </p:cNvPr>
            <p:cNvSpPr/>
            <p:nvPr/>
          </p:nvSpPr>
          <p:spPr>
            <a:xfrm>
              <a:off x="3711800" y="3852850"/>
              <a:ext cx="1265625" cy="1044850"/>
            </a:xfrm>
            <a:custGeom>
              <a:avLst/>
              <a:gdLst/>
              <a:ahLst/>
              <a:cxnLst/>
              <a:rect l="l" t="t" r="r" b="b"/>
              <a:pathLst>
                <a:path w="50625" h="41794" extrusionOk="0">
                  <a:moveTo>
                    <a:pt x="41630" y="1"/>
                  </a:moveTo>
                  <a:cubicBezTo>
                    <a:pt x="33775" y="1"/>
                    <a:pt x="21209" y="2979"/>
                    <a:pt x="21209" y="2979"/>
                  </a:cubicBezTo>
                  <a:lnTo>
                    <a:pt x="20321" y="4798"/>
                  </a:lnTo>
                  <a:cubicBezTo>
                    <a:pt x="20321" y="4798"/>
                    <a:pt x="6301" y="5508"/>
                    <a:pt x="2530" y="9590"/>
                  </a:cubicBezTo>
                  <a:cubicBezTo>
                    <a:pt x="2530" y="9590"/>
                    <a:pt x="1" y="10033"/>
                    <a:pt x="711" y="15535"/>
                  </a:cubicBezTo>
                  <a:cubicBezTo>
                    <a:pt x="1376" y="20992"/>
                    <a:pt x="4127" y="35323"/>
                    <a:pt x="4571" y="40337"/>
                  </a:cubicBezTo>
                  <a:cubicBezTo>
                    <a:pt x="4571" y="40337"/>
                    <a:pt x="5473" y="41794"/>
                    <a:pt x="8043" y="41794"/>
                  </a:cubicBezTo>
                  <a:cubicBezTo>
                    <a:pt x="8380" y="41794"/>
                    <a:pt x="8745" y="41769"/>
                    <a:pt x="9141" y="41712"/>
                  </a:cubicBezTo>
                  <a:lnTo>
                    <a:pt x="10782" y="41047"/>
                  </a:lnTo>
                  <a:cubicBezTo>
                    <a:pt x="11404" y="40780"/>
                    <a:pt x="11803" y="40071"/>
                    <a:pt x="11714" y="39405"/>
                  </a:cubicBezTo>
                  <a:cubicBezTo>
                    <a:pt x="11359" y="36610"/>
                    <a:pt x="10605" y="29644"/>
                    <a:pt x="10960" y="25518"/>
                  </a:cubicBezTo>
                  <a:cubicBezTo>
                    <a:pt x="11403" y="20283"/>
                    <a:pt x="10028" y="17088"/>
                    <a:pt x="10028" y="17088"/>
                  </a:cubicBezTo>
                  <a:lnTo>
                    <a:pt x="10028" y="17088"/>
                  </a:lnTo>
                  <a:cubicBezTo>
                    <a:pt x="14421" y="17975"/>
                    <a:pt x="18680" y="19262"/>
                    <a:pt x="22806" y="20992"/>
                  </a:cubicBezTo>
                  <a:cubicBezTo>
                    <a:pt x="24663" y="21753"/>
                    <a:pt x="26447" y="22047"/>
                    <a:pt x="28108" y="22047"/>
                  </a:cubicBezTo>
                  <a:cubicBezTo>
                    <a:pt x="32359" y="22047"/>
                    <a:pt x="35807" y="20118"/>
                    <a:pt x="37625" y="19129"/>
                  </a:cubicBezTo>
                  <a:cubicBezTo>
                    <a:pt x="38867" y="18552"/>
                    <a:pt x="39976" y="17753"/>
                    <a:pt x="41041" y="16866"/>
                  </a:cubicBezTo>
                  <a:cubicBezTo>
                    <a:pt x="43304" y="16733"/>
                    <a:pt x="45478" y="15846"/>
                    <a:pt x="47164" y="14382"/>
                  </a:cubicBezTo>
                  <a:cubicBezTo>
                    <a:pt x="50137" y="11853"/>
                    <a:pt x="50625" y="5242"/>
                    <a:pt x="47430" y="1382"/>
                  </a:cubicBezTo>
                  <a:cubicBezTo>
                    <a:pt x="46596" y="373"/>
                    <a:pt x="44407" y="1"/>
                    <a:pt x="41630" y="1"/>
                  </a:cubicBezTo>
                  <a:close/>
                </a:path>
              </a:pathLst>
            </a:custGeom>
            <a:solidFill>
              <a:srgbClr val="6D7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7191;p100">
              <a:extLst>
                <a:ext uri="{FF2B5EF4-FFF2-40B4-BE49-F238E27FC236}">
                  <a16:creationId xmlns:a16="http://schemas.microsoft.com/office/drawing/2014/main" id="{AD81D84E-6D80-4B2F-84B0-EFB2134F223D}"/>
                </a:ext>
              </a:extLst>
            </p:cNvPr>
            <p:cNvSpPr/>
            <p:nvPr/>
          </p:nvSpPr>
          <p:spPr>
            <a:xfrm>
              <a:off x="4420600" y="2967725"/>
              <a:ext cx="316125" cy="258350"/>
            </a:xfrm>
            <a:custGeom>
              <a:avLst/>
              <a:gdLst/>
              <a:ahLst/>
              <a:cxnLst/>
              <a:rect l="l" t="t" r="r" b="b"/>
              <a:pathLst>
                <a:path w="12645" h="10334" extrusionOk="0">
                  <a:moveTo>
                    <a:pt x="6060" y="0"/>
                  </a:moveTo>
                  <a:cubicBezTo>
                    <a:pt x="2966" y="0"/>
                    <a:pt x="621" y="2180"/>
                    <a:pt x="621" y="2180"/>
                  </a:cubicBezTo>
                  <a:cubicBezTo>
                    <a:pt x="621" y="2180"/>
                    <a:pt x="1420" y="2401"/>
                    <a:pt x="2130" y="5374"/>
                  </a:cubicBezTo>
                  <a:cubicBezTo>
                    <a:pt x="2263" y="8391"/>
                    <a:pt x="0" y="9234"/>
                    <a:pt x="0" y="9234"/>
                  </a:cubicBezTo>
                  <a:cubicBezTo>
                    <a:pt x="2446" y="10029"/>
                    <a:pt x="4439" y="10334"/>
                    <a:pt x="6056" y="10334"/>
                  </a:cubicBezTo>
                  <a:cubicBezTo>
                    <a:pt x="11391" y="10334"/>
                    <a:pt x="12645" y="7016"/>
                    <a:pt x="12645" y="7016"/>
                  </a:cubicBezTo>
                  <a:cubicBezTo>
                    <a:pt x="9938" y="4975"/>
                    <a:pt x="7587" y="183"/>
                    <a:pt x="7587" y="183"/>
                  </a:cubicBezTo>
                  <a:cubicBezTo>
                    <a:pt x="7063" y="55"/>
                    <a:pt x="6552" y="0"/>
                    <a:pt x="6060" y="0"/>
                  </a:cubicBezTo>
                  <a:close/>
                </a:path>
              </a:pathLst>
            </a:custGeom>
            <a:solidFill>
              <a:srgbClr val="665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7192;p100">
              <a:extLst>
                <a:ext uri="{FF2B5EF4-FFF2-40B4-BE49-F238E27FC236}">
                  <a16:creationId xmlns:a16="http://schemas.microsoft.com/office/drawing/2014/main" id="{4D4BED7C-196B-4355-BA0A-4A8C28E47691}"/>
                </a:ext>
              </a:extLst>
            </p:cNvPr>
            <p:cNvSpPr/>
            <p:nvPr/>
          </p:nvSpPr>
          <p:spPr>
            <a:xfrm>
              <a:off x="4260875" y="3093125"/>
              <a:ext cx="786425" cy="1107675"/>
            </a:xfrm>
            <a:custGeom>
              <a:avLst/>
              <a:gdLst/>
              <a:ahLst/>
              <a:cxnLst/>
              <a:rect l="l" t="t" r="r" b="b"/>
              <a:pathLst>
                <a:path w="31457" h="44307" extrusionOk="0">
                  <a:moveTo>
                    <a:pt x="19335" y="1"/>
                  </a:moveTo>
                  <a:cubicBezTo>
                    <a:pt x="17798" y="1"/>
                    <a:pt x="16000" y="341"/>
                    <a:pt x="13932" y="1246"/>
                  </a:cubicBezTo>
                  <a:cubicBezTo>
                    <a:pt x="13932" y="1246"/>
                    <a:pt x="5058" y="4218"/>
                    <a:pt x="2529" y="8344"/>
                  </a:cubicBezTo>
                  <a:cubicBezTo>
                    <a:pt x="0" y="12426"/>
                    <a:pt x="488" y="16996"/>
                    <a:pt x="2307" y="23385"/>
                  </a:cubicBezTo>
                  <a:cubicBezTo>
                    <a:pt x="4126" y="29730"/>
                    <a:pt x="488" y="35453"/>
                    <a:pt x="1375" y="38870"/>
                  </a:cubicBezTo>
                  <a:cubicBezTo>
                    <a:pt x="2137" y="41662"/>
                    <a:pt x="6545" y="44307"/>
                    <a:pt x="13219" y="44307"/>
                  </a:cubicBezTo>
                  <a:cubicBezTo>
                    <a:pt x="14709" y="44307"/>
                    <a:pt x="16313" y="44175"/>
                    <a:pt x="18013" y="43883"/>
                  </a:cubicBezTo>
                  <a:cubicBezTo>
                    <a:pt x="27375" y="42242"/>
                    <a:pt x="28041" y="38603"/>
                    <a:pt x="28706" y="36562"/>
                  </a:cubicBezTo>
                  <a:cubicBezTo>
                    <a:pt x="29416" y="34521"/>
                    <a:pt x="26887" y="24716"/>
                    <a:pt x="29194" y="16730"/>
                  </a:cubicBezTo>
                  <a:cubicBezTo>
                    <a:pt x="31457" y="8788"/>
                    <a:pt x="26887" y="3286"/>
                    <a:pt x="25068" y="1911"/>
                  </a:cubicBezTo>
                  <a:cubicBezTo>
                    <a:pt x="23911" y="1037"/>
                    <a:pt x="22020" y="1"/>
                    <a:pt x="19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7193;p100">
              <a:extLst>
                <a:ext uri="{FF2B5EF4-FFF2-40B4-BE49-F238E27FC236}">
                  <a16:creationId xmlns:a16="http://schemas.microsoft.com/office/drawing/2014/main" id="{905654E0-2DD4-4B30-837F-9A841781BE84}"/>
                </a:ext>
              </a:extLst>
            </p:cNvPr>
            <p:cNvSpPr/>
            <p:nvPr/>
          </p:nvSpPr>
          <p:spPr>
            <a:xfrm>
              <a:off x="4289700" y="3093450"/>
              <a:ext cx="757600" cy="1107350"/>
            </a:xfrm>
            <a:custGeom>
              <a:avLst/>
              <a:gdLst/>
              <a:ahLst/>
              <a:cxnLst/>
              <a:rect l="l" t="t" r="r" b="b"/>
              <a:pathLst>
                <a:path w="30304" h="44294" extrusionOk="0">
                  <a:moveTo>
                    <a:pt x="18134" y="1"/>
                  </a:moveTo>
                  <a:cubicBezTo>
                    <a:pt x="16605" y="1"/>
                    <a:pt x="14824" y="337"/>
                    <a:pt x="12779" y="1233"/>
                  </a:cubicBezTo>
                  <a:cubicBezTo>
                    <a:pt x="12779" y="1233"/>
                    <a:pt x="3905" y="4205"/>
                    <a:pt x="1376" y="8331"/>
                  </a:cubicBezTo>
                  <a:cubicBezTo>
                    <a:pt x="799" y="9263"/>
                    <a:pt x="356" y="10328"/>
                    <a:pt x="45" y="11393"/>
                  </a:cubicBezTo>
                  <a:cubicBezTo>
                    <a:pt x="1901" y="8987"/>
                    <a:pt x="4160" y="7267"/>
                    <a:pt x="6369" y="7267"/>
                  </a:cubicBezTo>
                  <a:cubicBezTo>
                    <a:pt x="8436" y="7267"/>
                    <a:pt x="10460" y="8774"/>
                    <a:pt x="12069" y="12635"/>
                  </a:cubicBezTo>
                  <a:cubicBezTo>
                    <a:pt x="14760" y="19095"/>
                    <a:pt x="9188" y="36418"/>
                    <a:pt x="3177" y="36418"/>
                  </a:cubicBezTo>
                  <a:cubicBezTo>
                    <a:pt x="2252" y="36418"/>
                    <a:pt x="1317" y="36008"/>
                    <a:pt x="400" y="35085"/>
                  </a:cubicBezTo>
                  <a:cubicBezTo>
                    <a:pt x="45" y="36328"/>
                    <a:pt x="1" y="37614"/>
                    <a:pt x="222" y="38857"/>
                  </a:cubicBezTo>
                  <a:cubicBezTo>
                    <a:pt x="984" y="41649"/>
                    <a:pt x="5392" y="44294"/>
                    <a:pt x="12066" y="44294"/>
                  </a:cubicBezTo>
                  <a:cubicBezTo>
                    <a:pt x="13556" y="44294"/>
                    <a:pt x="15160" y="44162"/>
                    <a:pt x="16860" y="43870"/>
                  </a:cubicBezTo>
                  <a:cubicBezTo>
                    <a:pt x="26222" y="42229"/>
                    <a:pt x="26888" y="38590"/>
                    <a:pt x="27598" y="36549"/>
                  </a:cubicBezTo>
                  <a:cubicBezTo>
                    <a:pt x="28263" y="34508"/>
                    <a:pt x="25734" y="24703"/>
                    <a:pt x="28041" y="16717"/>
                  </a:cubicBezTo>
                  <a:cubicBezTo>
                    <a:pt x="30304" y="8775"/>
                    <a:pt x="25778" y="3318"/>
                    <a:pt x="23959" y="1942"/>
                  </a:cubicBezTo>
                  <a:cubicBezTo>
                    <a:pt x="22767" y="1062"/>
                    <a:pt x="20849" y="1"/>
                    <a:pt x="18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7194;p100">
              <a:extLst>
                <a:ext uri="{FF2B5EF4-FFF2-40B4-BE49-F238E27FC236}">
                  <a16:creationId xmlns:a16="http://schemas.microsoft.com/office/drawing/2014/main" id="{74C9141F-0558-40BF-B496-CFD7E458BBB2}"/>
                </a:ext>
              </a:extLst>
            </p:cNvPr>
            <p:cNvSpPr/>
            <p:nvPr/>
          </p:nvSpPr>
          <p:spPr>
            <a:xfrm>
              <a:off x="4396175" y="3058800"/>
              <a:ext cx="368300" cy="186125"/>
            </a:xfrm>
            <a:custGeom>
              <a:avLst/>
              <a:gdLst/>
              <a:ahLst/>
              <a:cxnLst/>
              <a:rect l="l" t="t" r="r" b="b"/>
              <a:pathLst>
                <a:path w="14732" h="7445" extrusionOk="0">
                  <a:moveTo>
                    <a:pt x="12646" y="1"/>
                  </a:moveTo>
                  <a:cubicBezTo>
                    <a:pt x="12646" y="1"/>
                    <a:pt x="6346" y="2929"/>
                    <a:pt x="4127" y="3772"/>
                  </a:cubicBezTo>
                  <a:cubicBezTo>
                    <a:pt x="1909" y="4659"/>
                    <a:pt x="711" y="5147"/>
                    <a:pt x="711" y="5147"/>
                  </a:cubicBezTo>
                  <a:lnTo>
                    <a:pt x="1" y="6523"/>
                  </a:lnTo>
                  <a:cubicBezTo>
                    <a:pt x="1" y="6523"/>
                    <a:pt x="1465" y="7444"/>
                    <a:pt x="4964" y="7444"/>
                  </a:cubicBezTo>
                  <a:cubicBezTo>
                    <a:pt x="5942" y="7444"/>
                    <a:pt x="7078" y="7373"/>
                    <a:pt x="8387" y="7188"/>
                  </a:cubicBezTo>
                  <a:cubicBezTo>
                    <a:pt x="14376" y="6345"/>
                    <a:pt x="14731" y="2086"/>
                    <a:pt x="14199" y="1731"/>
                  </a:cubicBezTo>
                  <a:cubicBezTo>
                    <a:pt x="13622" y="1199"/>
                    <a:pt x="13134" y="622"/>
                    <a:pt x="12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7195;p100">
              <a:extLst>
                <a:ext uri="{FF2B5EF4-FFF2-40B4-BE49-F238E27FC236}">
                  <a16:creationId xmlns:a16="http://schemas.microsoft.com/office/drawing/2014/main" id="{BC284973-6AB6-4926-B061-C399EB2F4E2E}"/>
                </a:ext>
              </a:extLst>
            </p:cNvPr>
            <p:cNvSpPr/>
            <p:nvPr/>
          </p:nvSpPr>
          <p:spPr>
            <a:xfrm>
              <a:off x="4533725" y="4885650"/>
              <a:ext cx="342775" cy="86550"/>
            </a:xfrm>
            <a:custGeom>
              <a:avLst/>
              <a:gdLst/>
              <a:ahLst/>
              <a:cxnLst/>
              <a:rect l="l" t="t" r="r" b="b"/>
              <a:pathLst>
                <a:path w="13711" h="3462" extrusionOk="0">
                  <a:moveTo>
                    <a:pt x="10826" y="1"/>
                  </a:moveTo>
                  <a:lnTo>
                    <a:pt x="1" y="1776"/>
                  </a:lnTo>
                  <a:lnTo>
                    <a:pt x="2885" y="3462"/>
                  </a:lnTo>
                  <a:lnTo>
                    <a:pt x="13710" y="1687"/>
                  </a:lnTo>
                  <a:lnTo>
                    <a:pt x="108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7196;p100">
              <a:extLst>
                <a:ext uri="{FF2B5EF4-FFF2-40B4-BE49-F238E27FC236}">
                  <a16:creationId xmlns:a16="http://schemas.microsoft.com/office/drawing/2014/main" id="{39AFBEA3-3AD1-4AD7-B1AF-F9A4EDFFBE67}"/>
                </a:ext>
              </a:extLst>
            </p:cNvPr>
            <p:cNvSpPr/>
            <p:nvPr/>
          </p:nvSpPr>
          <p:spPr>
            <a:xfrm>
              <a:off x="4482700" y="4930025"/>
              <a:ext cx="123150" cy="72125"/>
            </a:xfrm>
            <a:custGeom>
              <a:avLst/>
              <a:gdLst/>
              <a:ahLst/>
              <a:cxnLst/>
              <a:rect l="l" t="t" r="r" b="b"/>
              <a:pathLst>
                <a:path w="4926" h="2885" extrusionOk="0">
                  <a:moveTo>
                    <a:pt x="2042" y="1"/>
                  </a:moveTo>
                  <a:lnTo>
                    <a:pt x="1" y="1199"/>
                  </a:lnTo>
                  <a:lnTo>
                    <a:pt x="2885" y="2885"/>
                  </a:lnTo>
                  <a:lnTo>
                    <a:pt x="4926" y="1687"/>
                  </a:lnTo>
                  <a:lnTo>
                    <a:pt x="20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7197;p100">
              <a:extLst>
                <a:ext uri="{FF2B5EF4-FFF2-40B4-BE49-F238E27FC236}">
                  <a16:creationId xmlns:a16="http://schemas.microsoft.com/office/drawing/2014/main" id="{FF9FE5BB-8798-429C-A380-E3C02F6E8069}"/>
                </a:ext>
              </a:extLst>
            </p:cNvPr>
            <p:cNvSpPr/>
            <p:nvPr/>
          </p:nvSpPr>
          <p:spPr>
            <a:xfrm>
              <a:off x="4214275" y="5226175"/>
              <a:ext cx="72125" cy="73250"/>
            </a:xfrm>
            <a:custGeom>
              <a:avLst/>
              <a:gdLst/>
              <a:ahLst/>
              <a:cxnLst/>
              <a:rect l="l" t="t" r="r" b="b"/>
              <a:pathLst>
                <a:path w="2885" h="2930" extrusionOk="0">
                  <a:moveTo>
                    <a:pt x="1" y="1"/>
                  </a:moveTo>
                  <a:lnTo>
                    <a:pt x="1" y="1243"/>
                  </a:lnTo>
                  <a:lnTo>
                    <a:pt x="2885" y="2929"/>
                  </a:lnTo>
                  <a:lnTo>
                    <a:pt x="2885" y="16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7198;p100">
              <a:extLst>
                <a:ext uri="{FF2B5EF4-FFF2-40B4-BE49-F238E27FC236}">
                  <a16:creationId xmlns:a16="http://schemas.microsoft.com/office/drawing/2014/main" id="{7BD82F93-04C7-48F1-8101-D50354434EB2}"/>
                </a:ext>
              </a:extLst>
            </p:cNvPr>
            <p:cNvSpPr/>
            <p:nvPr/>
          </p:nvSpPr>
          <p:spPr>
            <a:xfrm>
              <a:off x="4214275" y="4959975"/>
              <a:ext cx="340550" cy="308375"/>
            </a:xfrm>
            <a:custGeom>
              <a:avLst/>
              <a:gdLst/>
              <a:ahLst/>
              <a:cxnLst/>
              <a:rect l="l" t="t" r="r" b="b"/>
              <a:pathLst>
                <a:path w="13622" h="12335" extrusionOk="0">
                  <a:moveTo>
                    <a:pt x="10738" y="1"/>
                  </a:moveTo>
                  <a:lnTo>
                    <a:pt x="1" y="10649"/>
                  </a:lnTo>
                  <a:lnTo>
                    <a:pt x="2885" y="12335"/>
                  </a:lnTo>
                  <a:lnTo>
                    <a:pt x="13622" y="1687"/>
                  </a:lnTo>
                  <a:lnTo>
                    <a:pt x="107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7199;p100">
              <a:extLst>
                <a:ext uri="{FF2B5EF4-FFF2-40B4-BE49-F238E27FC236}">
                  <a16:creationId xmlns:a16="http://schemas.microsoft.com/office/drawing/2014/main" id="{361E6080-4528-4CD9-9BAB-5CC8FA2E8E5F}"/>
                </a:ext>
              </a:extLst>
            </p:cNvPr>
            <p:cNvSpPr/>
            <p:nvPr/>
          </p:nvSpPr>
          <p:spPr>
            <a:xfrm>
              <a:off x="4286375" y="4927800"/>
              <a:ext cx="590125" cy="371625"/>
            </a:xfrm>
            <a:custGeom>
              <a:avLst/>
              <a:gdLst/>
              <a:ahLst/>
              <a:cxnLst/>
              <a:rect l="l" t="t" r="r" b="b"/>
              <a:pathLst>
                <a:path w="23605" h="14865" extrusionOk="0">
                  <a:moveTo>
                    <a:pt x="23604" y="1"/>
                  </a:moveTo>
                  <a:lnTo>
                    <a:pt x="12779" y="1776"/>
                  </a:lnTo>
                  <a:lnTo>
                    <a:pt x="10738" y="2974"/>
                  </a:lnTo>
                  <a:lnTo>
                    <a:pt x="1" y="13622"/>
                  </a:lnTo>
                  <a:lnTo>
                    <a:pt x="1" y="14864"/>
                  </a:lnTo>
                  <a:lnTo>
                    <a:pt x="10738" y="5636"/>
                  </a:lnTo>
                  <a:lnTo>
                    <a:pt x="12779" y="4482"/>
                  </a:lnTo>
                  <a:lnTo>
                    <a:pt x="23604" y="1243"/>
                  </a:lnTo>
                  <a:lnTo>
                    <a:pt x="236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7200;p100">
              <a:extLst>
                <a:ext uri="{FF2B5EF4-FFF2-40B4-BE49-F238E27FC236}">
                  <a16:creationId xmlns:a16="http://schemas.microsoft.com/office/drawing/2014/main" id="{3D5E2F60-C138-4327-A83E-29B86B79A4B7}"/>
                </a:ext>
              </a:extLst>
            </p:cNvPr>
            <p:cNvSpPr/>
            <p:nvPr/>
          </p:nvSpPr>
          <p:spPr>
            <a:xfrm>
              <a:off x="4203175" y="4885650"/>
              <a:ext cx="342775" cy="86550"/>
            </a:xfrm>
            <a:custGeom>
              <a:avLst/>
              <a:gdLst/>
              <a:ahLst/>
              <a:cxnLst/>
              <a:rect l="l" t="t" r="r" b="b"/>
              <a:pathLst>
                <a:path w="13711" h="3462" extrusionOk="0">
                  <a:moveTo>
                    <a:pt x="2885" y="1"/>
                  </a:moveTo>
                  <a:lnTo>
                    <a:pt x="1" y="1687"/>
                  </a:lnTo>
                  <a:lnTo>
                    <a:pt x="10827" y="3462"/>
                  </a:lnTo>
                  <a:lnTo>
                    <a:pt x="13711" y="1776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7201;p100">
              <a:extLst>
                <a:ext uri="{FF2B5EF4-FFF2-40B4-BE49-F238E27FC236}">
                  <a16:creationId xmlns:a16="http://schemas.microsoft.com/office/drawing/2014/main" id="{2D3EBAF9-5812-4A37-A827-EC517A000211}"/>
                </a:ext>
              </a:extLst>
            </p:cNvPr>
            <p:cNvSpPr/>
            <p:nvPr/>
          </p:nvSpPr>
          <p:spPr>
            <a:xfrm>
              <a:off x="4473825" y="4930025"/>
              <a:ext cx="123150" cy="72125"/>
            </a:xfrm>
            <a:custGeom>
              <a:avLst/>
              <a:gdLst/>
              <a:ahLst/>
              <a:cxnLst/>
              <a:rect l="l" t="t" r="r" b="b"/>
              <a:pathLst>
                <a:path w="4926" h="2885" extrusionOk="0">
                  <a:moveTo>
                    <a:pt x="2885" y="1"/>
                  </a:moveTo>
                  <a:lnTo>
                    <a:pt x="1" y="1687"/>
                  </a:lnTo>
                  <a:lnTo>
                    <a:pt x="2042" y="2885"/>
                  </a:lnTo>
                  <a:lnTo>
                    <a:pt x="4926" y="1199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7202;p100">
              <a:extLst>
                <a:ext uri="{FF2B5EF4-FFF2-40B4-BE49-F238E27FC236}">
                  <a16:creationId xmlns:a16="http://schemas.microsoft.com/office/drawing/2014/main" id="{E944AC08-4B13-45A1-9348-CEBECD6F5E48}"/>
                </a:ext>
              </a:extLst>
            </p:cNvPr>
            <p:cNvSpPr/>
            <p:nvPr/>
          </p:nvSpPr>
          <p:spPr>
            <a:xfrm>
              <a:off x="4792175" y="5226175"/>
              <a:ext cx="73225" cy="73250"/>
            </a:xfrm>
            <a:custGeom>
              <a:avLst/>
              <a:gdLst/>
              <a:ahLst/>
              <a:cxnLst/>
              <a:rect l="l" t="t" r="r" b="b"/>
              <a:pathLst>
                <a:path w="2929" h="2930" extrusionOk="0">
                  <a:moveTo>
                    <a:pt x="2929" y="1"/>
                  </a:moveTo>
                  <a:lnTo>
                    <a:pt x="0" y="1687"/>
                  </a:lnTo>
                  <a:lnTo>
                    <a:pt x="0" y="2929"/>
                  </a:lnTo>
                  <a:lnTo>
                    <a:pt x="2929" y="1243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7203;p100">
              <a:extLst>
                <a:ext uri="{FF2B5EF4-FFF2-40B4-BE49-F238E27FC236}">
                  <a16:creationId xmlns:a16="http://schemas.microsoft.com/office/drawing/2014/main" id="{38AAFF08-E112-49AE-8B21-6B3001AD1133}"/>
                </a:ext>
              </a:extLst>
            </p:cNvPr>
            <p:cNvSpPr/>
            <p:nvPr/>
          </p:nvSpPr>
          <p:spPr>
            <a:xfrm>
              <a:off x="4524850" y="4959975"/>
              <a:ext cx="340550" cy="308375"/>
            </a:xfrm>
            <a:custGeom>
              <a:avLst/>
              <a:gdLst/>
              <a:ahLst/>
              <a:cxnLst/>
              <a:rect l="l" t="t" r="r" b="b"/>
              <a:pathLst>
                <a:path w="13622" h="12335" extrusionOk="0">
                  <a:moveTo>
                    <a:pt x="2885" y="1"/>
                  </a:moveTo>
                  <a:lnTo>
                    <a:pt x="1" y="1687"/>
                  </a:lnTo>
                  <a:lnTo>
                    <a:pt x="10693" y="12335"/>
                  </a:lnTo>
                  <a:lnTo>
                    <a:pt x="13622" y="10649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7204;p100">
              <a:extLst>
                <a:ext uri="{FF2B5EF4-FFF2-40B4-BE49-F238E27FC236}">
                  <a16:creationId xmlns:a16="http://schemas.microsoft.com/office/drawing/2014/main" id="{4865FF73-7B14-4D8B-8AB6-B0B685E22DA7}"/>
                </a:ext>
              </a:extLst>
            </p:cNvPr>
            <p:cNvSpPr/>
            <p:nvPr/>
          </p:nvSpPr>
          <p:spPr>
            <a:xfrm>
              <a:off x="4203175" y="4927800"/>
              <a:ext cx="589025" cy="371625"/>
            </a:xfrm>
            <a:custGeom>
              <a:avLst/>
              <a:gdLst/>
              <a:ahLst/>
              <a:cxnLst/>
              <a:rect l="l" t="t" r="r" b="b"/>
              <a:pathLst>
                <a:path w="23561" h="14865" extrusionOk="0">
                  <a:moveTo>
                    <a:pt x="1" y="1"/>
                  </a:moveTo>
                  <a:lnTo>
                    <a:pt x="1" y="1243"/>
                  </a:lnTo>
                  <a:lnTo>
                    <a:pt x="10827" y="4482"/>
                  </a:lnTo>
                  <a:lnTo>
                    <a:pt x="12868" y="5636"/>
                  </a:lnTo>
                  <a:lnTo>
                    <a:pt x="23560" y="14864"/>
                  </a:lnTo>
                  <a:lnTo>
                    <a:pt x="23560" y="13622"/>
                  </a:lnTo>
                  <a:lnTo>
                    <a:pt x="12868" y="2974"/>
                  </a:lnTo>
                  <a:lnTo>
                    <a:pt x="10827" y="17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7205;p100">
              <a:extLst>
                <a:ext uri="{FF2B5EF4-FFF2-40B4-BE49-F238E27FC236}">
                  <a16:creationId xmlns:a16="http://schemas.microsoft.com/office/drawing/2014/main" id="{FB66F452-7B27-4461-AA3F-0691FA041D3F}"/>
                </a:ext>
              </a:extLst>
            </p:cNvPr>
            <p:cNvSpPr/>
            <p:nvPr/>
          </p:nvSpPr>
          <p:spPr>
            <a:xfrm>
              <a:off x="4203175" y="4885650"/>
              <a:ext cx="342775" cy="86550"/>
            </a:xfrm>
            <a:custGeom>
              <a:avLst/>
              <a:gdLst/>
              <a:ahLst/>
              <a:cxnLst/>
              <a:rect l="l" t="t" r="r" b="b"/>
              <a:pathLst>
                <a:path w="13711" h="3462" extrusionOk="0">
                  <a:moveTo>
                    <a:pt x="2885" y="1"/>
                  </a:moveTo>
                  <a:lnTo>
                    <a:pt x="1" y="1687"/>
                  </a:lnTo>
                  <a:lnTo>
                    <a:pt x="10827" y="3462"/>
                  </a:lnTo>
                  <a:lnTo>
                    <a:pt x="13711" y="1776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7206;p100">
              <a:extLst>
                <a:ext uri="{FF2B5EF4-FFF2-40B4-BE49-F238E27FC236}">
                  <a16:creationId xmlns:a16="http://schemas.microsoft.com/office/drawing/2014/main" id="{C305B929-9EE8-4F11-A90C-85A654DCCA1B}"/>
                </a:ext>
              </a:extLst>
            </p:cNvPr>
            <p:cNvSpPr/>
            <p:nvPr/>
          </p:nvSpPr>
          <p:spPr>
            <a:xfrm>
              <a:off x="4473825" y="4930025"/>
              <a:ext cx="123150" cy="72125"/>
            </a:xfrm>
            <a:custGeom>
              <a:avLst/>
              <a:gdLst/>
              <a:ahLst/>
              <a:cxnLst/>
              <a:rect l="l" t="t" r="r" b="b"/>
              <a:pathLst>
                <a:path w="4926" h="2885" extrusionOk="0">
                  <a:moveTo>
                    <a:pt x="2885" y="1"/>
                  </a:moveTo>
                  <a:lnTo>
                    <a:pt x="1" y="1687"/>
                  </a:lnTo>
                  <a:lnTo>
                    <a:pt x="2042" y="2885"/>
                  </a:lnTo>
                  <a:lnTo>
                    <a:pt x="4926" y="1199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7207;p100">
              <a:extLst>
                <a:ext uri="{FF2B5EF4-FFF2-40B4-BE49-F238E27FC236}">
                  <a16:creationId xmlns:a16="http://schemas.microsoft.com/office/drawing/2014/main" id="{93887A42-7DD9-4F65-B0C5-ECEC5935DDD9}"/>
                </a:ext>
              </a:extLst>
            </p:cNvPr>
            <p:cNvSpPr/>
            <p:nvPr/>
          </p:nvSpPr>
          <p:spPr>
            <a:xfrm>
              <a:off x="4792175" y="5226175"/>
              <a:ext cx="73225" cy="73250"/>
            </a:xfrm>
            <a:custGeom>
              <a:avLst/>
              <a:gdLst/>
              <a:ahLst/>
              <a:cxnLst/>
              <a:rect l="l" t="t" r="r" b="b"/>
              <a:pathLst>
                <a:path w="2929" h="2930" extrusionOk="0">
                  <a:moveTo>
                    <a:pt x="2929" y="1"/>
                  </a:moveTo>
                  <a:lnTo>
                    <a:pt x="0" y="1687"/>
                  </a:lnTo>
                  <a:lnTo>
                    <a:pt x="0" y="2929"/>
                  </a:lnTo>
                  <a:lnTo>
                    <a:pt x="2929" y="1243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7208;p100">
              <a:extLst>
                <a:ext uri="{FF2B5EF4-FFF2-40B4-BE49-F238E27FC236}">
                  <a16:creationId xmlns:a16="http://schemas.microsoft.com/office/drawing/2014/main" id="{2A0FF8DD-1301-4098-BF96-E5EDA5D03117}"/>
                </a:ext>
              </a:extLst>
            </p:cNvPr>
            <p:cNvSpPr/>
            <p:nvPr/>
          </p:nvSpPr>
          <p:spPr>
            <a:xfrm>
              <a:off x="4524850" y="4959975"/>
              <a:ext cx="340550" cy="308375"/>
            </a:xfrm>
            <a:custGeom>
              <a:avLst/>
              <a:gdLst/>
              <a:ahLst/>
              <a:cxnLst/>
              <a:rect l="l" t="t" r="r" b="b"/>
              <a:pathLst>
                <a:path w="13622" h="12335" extrusionOk="0">
                  <a:moveTo>
                    <a:pt x="2885" y="1"/>
                  </a:moveTo>
                  <a:lnTo>
                    <a:pt x="1" y="1687"/>
                  </a:lnTo>
                  <a:lnTo>
                    <a:pt x="10693" y="12335"/>
                  </a:lnTo>
                  <a:lnTo>
                    <a:pt x="13622" y="10649"/>
                  </a:lnTo>
                  <a:lnTo>
                    <a:pt x="28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7209;p100">
              <a:extLst>
                <a:ext uri="{FF2B5EF4-FFF2-40B4-BE49-F238E27FC236}">
                  <a16:creationId xmlns:a16="http://schemas.microsoft.com/office/drawing/2014/main" id="{EC08D6D9-B721-4627-B999-3784B59770B2}"/>
                </a:ext>
              </a:extLst>
            </p:cNvPr>
            <p:cNvSpPr/>
            <p:nvPr/>
          </p:nvSpPr>
          <p:spPr>
            <a:xfrm>
              <a:off x="4203175" y="4927800"/>
              <a:ext cx="589025" cy="371625"/>
            </a:xfrm>
            <a:custGeom>
              <a:avLst/>
              <a:gdLst/>
              <a:ahLst/>
              <a:cxnLst/>
              <a:rect l="l" t="t" r="r" b="b"/>
              <a:pathLst>
                <a:path w="23561" h="14865" extrusionOk="0">
                  <a:moveTo>
                    <a:pt x="1" y="1"/>
                  </a:moveTo>
                  <a:lnTo>
                    <a:pt x="1" y="1243"/>
                  </a:lnTo>
                  <a:lnTo>
                    <a:pt x="10827" y="4482"/>
                  </a:lnTo>
                  <a:lnTo>
                    <a:pt x="12868" y="5636"/>
                  </a:lnTo>
                  <a:lnTo>
                    <a:pt x="23560" y="14864"/>
                  </a:lnTo>
                  <a:lnTo>
                    <a:pt x="23560" y="13622"/>
                  </a:lnTo>
                  <a:lnTo>
                    <a:pt x="12868" y="2974"/>
                  </a:lnTo>
                  <a:lnTo>
                    <a:pt x="10827" y="17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7210;p100">
              <a:extLst>
                <a:ext uri="{FF2B5EF4-FFF2-40B4-BE49-F238E27FC236}">
                  <a16:creationId xmlns:a16="http://schemas.microsoft.com/office/drawing/2014/main" id="{CEF3820E-C28E-4414-97B1-7E05E95D0FB9}"/>
                </a:ext>
              </a:extLst>
            </p:cNvPr>
            <p:cNvSpPr/>
            <p:nvPr/>
          </p:nvSpPr>
          <p:spPr>
            <a:xfrm>
              <a:off x="4534825" y="4658275"/>
              <a:ext cx="54375" cy="336100"/>
            </a:xfrm>
            <a:custGeom>
              <a:avLst/>
              <a:gdLst/>
              <a:ahLst/>
              <a:cxnLst/>
              <a:rect l="l" t="t" r="r" b="b"/>
              <a:pathLst>
                <a:path w="2175" h="13444" extrusionOk="0">
                  <a:moveTo>
                    <a:pt x="2175" y="0"/>
                  </a:moveTo>
                  <a:lnTo>
                    <a:pt x="45" y="1243"/>
                  </a:lnTo>
                  <a:lnTo>
                    <a:pt x="1" y="13444"/>
                  </a:lnTo>
                  <a:lnTo>
                    <a:pt x="2131" y="12202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7211;p100">
              <a:extLst>
                <a:ext uri="{FF2B5EF4-FFF2-40B4-BE49-F238E27FC236}">
                  <a16:creationId xmlns:a16="http://schemas.microsoft.com/office/drawing/2014/main" id="{5836AB71-3139-4683-B28F-1F8DBEAD802C}"/>
                </a:ext>
              </a:extLst>
            </p:cNvPr>
            <p:cNvSpPr/>
            <p:nvPr/>
          </p:nvSpPr>
          <p:spPr>
            <a:xfrm>
              <a:off x="4481600" y="4658275"/>
              <a:ext cx="54375" cy="336100"/>
            </a:xfrm>
            <a:custGeom>
              <a:avLst/>
              <a:gdLst/>
              <a:ahLst/>
              <a:cxnLst/>
              <a:rect l="l" t="t" r="r" b="b"/>
              <a:pathLst>
                <a:path w="2175" h="13444" extrusionOk="0">
                  <a:moveTo>
                    <a:pt x="45" y="0"/>
                  </a:moveTo>
                  <a:lnTo>
                    <a:pt x="0" y="12202"/>
                  </a:lnTo>
                  <a:lnTo>
                    <a:pt x="2130" y="13444"/>
                  </a:lnTo>
                  <a:lnTo>
                    <a:pt x="2174" y="124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7212;p100">
              <a:extLst>
                <a:ext uri="{FF2B5EF4-FFF2-40B4-BE49-F238E27FC236}">
                  <a16:creationId xmlns:a16="http://schemas.microsoft.com/office/drawing/2014/main" id="{D3323991-AE80-4C85-BFD8-14BEFAAAE094}"/>
                </a:ext>
              </a:extLst>
            </p:cNvPr>
            <p:cNvSpPr/>
            <p:nvPr/>
          </p:nvSpPr>
          <p:spPr>
            <a:xfrm>
              <a:off x="4482700" y="4627225"/>
              <a:ext cx="106500" cy="62125"/>
            </a:xfrm>
            <a:custGeom>
              <a:avLst/>
              <a:gdLst/>
              <a:ahLst/>
              <a:cxnLst/>
              <a:rect l="l" t="t" r="r" b="b"/>
              <a:pathLst>
                <a:path w="4260" h="2485" extrusionOk="0">
                  <a:moveTo>
                    <a:pt x="2130" y="0"/>
                  </a:moveTo>
                  <a:lnTo>
                    <a:pt x="1" y="1242"/>
                  </a:lnTo>
                  <a:lnTo>
                    <a:pt x="2130" y="2485"/>
                  </a:lnTo>
                  <a:lnTo>
                    <a:pt x="4260" y="1242"/>
                  </a:lnTo>
                  <a:lnTo>
                    <a:pt x="21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7213;p100">
              <a:extLst>
                <a:ext uri="{FF2B5EF4-FFF2-40B4-BE49-F238E27FC236}">
                  <a16:creationId xmlns:a16="http://schemas.microsoft.com/office/drawing/2014/main" id="{C612E15E-8603-49F6-B00D-CAFA3F8B9131}"/>
                </a:ext>
              </a:extLst>
            </p:cNvPr>
            <p:cNvSpPr/>
            <p:nvPr/>
          </p:nvSpPr>
          <p:spPr>
            <a:xfrm>
              <a:off x="3809475" y="3398325"/>
              <a:ext cx="1506250" cy="1371800"/>
            </a:xfrm>
            <a:custGeom>
              <a:avLst/>
              <a:gdLst/>
              <a:ahLst/>
              <a:cxnLst/>
              <a:rect l="l" t="t" r="r" b="b"/>
              <a:pathLst>
                <a:path w="60250" h="54872" extrusionOk="0">
                  <a:moveTo>
                    <a:pt x="56135" y="1"/>
                  </a:moveTo>
                  <a:cubicBezTo>
                    <a:pt x="55811" y="1"/>
                    <a:pt x="55478" y="56"/>
                    <a:pt x="55148" y="174"/>
                  </a:cubicBezTo>
                  <a:cubicBezTo>
                    <a:pt x="46984" y="3058"/>
                    <a:pt x="28216" y="9846"/>
                    <a:pt x="27018" y="12242"/>
                  </a:cubicBezTo>
                  <a:cubicBezTo>
                    <a:pt x="25865" y="14549"/>
                    <a:pt x="22182" y="27371"/>
                    <a:pt x="20363" y="33760"/>
                  </a:cubicBezTo>
                  <a:cubicBezTo>
                    <a:pt x="19983" y="35090"/>
                    <a:pt x="18790" y="35901"/>
                    <a:pt x="17540" y="35901"/>
                  </a:cubicBezTo>
                  <a:cubicBezTo>
                    <a:pt x="17039" y="35901"/>
                    <a:pt x="16529" y="35770"/>
                    <a:pt x="16060" y="35491"/>
                  </a:cubicBezTo>
                  <a:lnTo>
                    <a:pt x="4701" y="28836"/>
                  </a:lnTo>
                  <a:cubicBezTo>
                    <a:pt x="4217" y="28543"/>
                    <a:pt x="3705" y="28411"/>
                    <a:pt x="3208" y="28411"/>
                  </a:cubicBezTo>
                  <a:cubicBezTo>
                    <a:pt x="1519" y="28411"/>
                    <a:pt x="0" y="29933"/>
                    <a:pt x="309" y="31853"/>
                  </a:cubicBezTo>
                  <a:lnTo>
                    <a:pt x="2084" y="42767"/>
                  </a:lnTo>
                  <a:cubicBezTo>
                    <a:pt x="2261" y="43610"/>
                    <a:pt x="2749" y="44364"/>
                    <a:pt x="3548" y="44808"/>
                  </a:cubicBezTo>
                  <a:lnTo>
                    <a:pt x="15660" y="51774"/>
                  </a:lnTo>
                  <a:cubicBezTo>
                    <a:pt x="19247" y="53837"/>
                    <a:pt x="23243" y="54872"/>
                    <a:pt x="27242" y="54872"/>
                  </a:cubicBezTo>
                  <a:cubicBezTo>
                    <a:pt x="30811" y="54872"/>
                    <a:pt x="34382" y="54048"/>
                    <a:pt x="37667" y="52395"/>
                  </a:cubicBezTo>
                  <a:lnTo>
                    <a:pt x="47028" y="47736"/>
                  </a:lnTo>
                  <a:cubicBezTo>
                    <a:pt x="55192" y="43654"/>
                    <a:pt x="60250" y="35180"/>
                    <a:pt x="59895" y="26040"/>
                  </a:cubicBezTo>
                  <a:lnTo>
                    <a:pt x="59052" y="2836"/>
                  </a:lnTo>
                  <a:cubicBezTo>
                    <a:pt x="58979" y="1193"/>
                    <a:pt x="57644" y="1"/>
                    <a:pt x="56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7214;p100">
              <a:extLst>
                <a:ext uri="{FF2B5EF4-FFF2-40B4-BE49-F238E27FC236}">
                  <a16:creationId xmlns:a16="http://schemas.microsoft.com/office/drawing/2014/main" id="{C8A1FA81-BCCD-4794-86AC-B35B01BCEEAE}"/>
                </a:ext>
              </a:extLst>
            </p:cNvPr>
            <p:cNvSpPr/>
            <p:nvPr/>
          </p:nvSpPr>
          <p:spPr>
            <a:xfrm>
              <a:off x="3890400" y="3303950"/>
              <a:ext cx="626725" cy="387225"/>
            </a:xfrm>
            <a:custGeom>
              <a:avLst/>
              <a:gdLst/>
              <a:ahLst/>
              <a:cxnLst/>
              <a:rect l="l" t="t" r="r" b="b"/>
              <a:pathLst>
                <a:path w="25069" h="15489" extrusionOk="0">
                  <a:moveTo>
                    <a:pt x="19655" y="0"/>
                  </a:moveTo>
                  <a:cubicBezTo>
                    <a:pt x="17925" y="44"/>
                    <a:pt x="8963" y="6300"/>
                    <a:pt x="8963" y="6300"/>
                  </a:cubicBezTo>
                  <a:cubicBezTo>
                    <a:pt x="8963" y="6300"/>
                    <a:pt x="3505" y="8253"/>
                    <a:pt x="1731" y="10648"/>
                  </a:cubicBezTo>
                  <a:cubicBezTo>
                    <a:pt x="0" y="13089"/>
                    <a:pt x="1331" y="15263"/>
                    <a:pt x="3727" y="15485"/>
                  </a:cubicBezTo>
                  <a:cubicBezTo>
                    <a:pt x="3766" y="15487"/>
                    <a:pt x="3809" y="15489"/>
                    <a:pt x="3854" y="15489"/>
                  </a:cubicBezTo>
                  <a:cubicBezTo>
                    <a:pt x="6579" y="15489"/>
                    <a:pt x="20169" y="10326"/>
                    <a:pt x="21740" y="9628"/>
                  </a:cubicBezTo>
                  <a:cubicBezTo>
                    <a:pt x="23870" y="8563"/>
                    <a:pt x="25068" y="6212"/>
                    <a:pt x="24624" y="3905"/>
                  </a:cubicBezTo>
                  <a:cubicBezTo>
                    <a:pt x="24181" y="887"/>
                    <a:pt x="21696" y="0"/>
                    <a:pt x="196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7215;p100">
              <a:extLst>
                <a:ext uri="{FF2B5EF4-FFF2-40B4-BE49-F238E27FC236}">
                  <a16:creationId xmlns:a16="http://schemas.microsoft.com/office/drawing/2014/main" id="{EDB15B22-8AFB-447E-891F-B7E0A76BA109}"/>
                </a:ext>
              </a:extLst>
            </p:cNvPr>
            <p:cNvSpPr/>
            <p:nvPr/>
          </p:nvSpPr>
          <p:spPr>
            <a:xfrm>
              <a:off x="3914800" y="3390450"/>
              <a:ext cx="602325" cy="299675"/>
            </a:xfrm>
            <a:custGeom>
              <a:avLst/>
              <a:gdLst/>
              <a:ahLst/>
              <a:cxnLst/>
              <a:rect l="l" t="t" r="r" b="b"/>
              <a:pathLst>
                <a:path w="24093" h="11987" extrusionOk="0">
                  <a:moveTo>
                    <a:pt x="23560" y="1"/>
                  </a:moveTo>
                  <a:cubicBezTo>
                    <a:pt x="22894" y="2175"/>
                    <a:pt x="21253" y="3861"/>
                    <a:pt x="19123" y="4615"/>
                  </a:cubicBezTo>
                  <a:cubicBezTo>
                    <a:pt x="13887" y="6700"/>
                    <a:pt x="6079" y="9451"/>
                    <a:pt x="4260" y="9717"/>
                  </a:cubicBezTo>
                  <a:cubicBezTo>
                    <a:pt x="3810" y="9746"/>
                    <a:pt x="3361" y="9760"/>
                    <a:pt x="2911" y="9760"/>
                  </a:cubicBezTo>
                  <a:cubicBezTo>
                    <a:pt x="1941" y="9760"/>
                    <a:pt x="971" y="9692"/>
                    <a:pt x="0" y="9540"/>
                  </a:cubicBezTo>
                  <a:lnTo>
                    <a:pt x="0" y="9540"/>
                  </a:lnTo>
                  <a:cubicBezTo>
                    <a:pt x="89" y="10871"/>
                    <a:pt x="1198" y="11847"/>
                    <a:pt x="2751" y="11980"/>
                  </a:cubicBezTo>
                  <a:cubicBezTo>
                    <a:pt x="2800" y="11985"/>
                    <a:pt x="2854" y="11987"/>
                    <a:pt x="2912" y="11987"/>
                  </a:cubicBezTo>
                  <a:cubicBezTo>
                    <a:pt x="5713" y="11987"/>
                    <a:pt x="19200" y="6863"/>
                    <a:pt x="20764" y="6168"/>
                  </a:cubicBezTo>
                  <a:cubicBezTo>
                    <a:pt x="22894" y="5103"/>
                    <a:pt x="24092" y="2752"/>
                    <a:pt x="23648" y="400"/>
                  </a:cubicBezTo>
                  <a:cubicBezTo>
                    <a:pt x="23648" y="267"/>
                    <a:pt x="23604" y="134"/>
                    <a:pt x="23560" y="1"/>
                  </a:cubicBezTo>
                  <a:close/>
                </a:path>
              </a:pathLst>
            </a:custGeom>
            <a:solidFill>
              <a:srgbClr val="C7D8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7216;p100">
              <a:extLst>
                <a:ext uri="{FF2B5EF4-FFF2-40B4-BE49-F238E27FC236}">
                  <a16:creationId xmlns:a16="http://schemas.microsoft.com/office/drawing/2014/main" id="{E27AB0F7-2A5E-4537-8CAD-8161BDDE6201}"/>
                </a:ext>
              </a:extLst>
            </p:cNvPr>
            <p:cNvSpPr/>
            <p:nvPr/>
          </p:nvSpPr>
          <p:spPr>
            <a:xfrm>
              <a:off x="3324700" y="3390825"/>
              <a:ext cx="225200" cy="149400"/>
            </a:xfrm>
            <a:custGeom>
              <a:avLst/>
              <a:gdLst/>
              <a:ahLst/>
              <a:cxnLst/>
              <a:rect l="l" t="t" r="r" b="b"/>
              <a:pathLst>
                <a:path w="9008" h="5976" extrusionOk="0">
                  <a:moveTo>
                    <a:pt x="4288" y="0"/>
                  </a:moveTo>
                  <a:cubicBezTo>
                    <a:pt x="4035" y="0"/>
                    <a:pt x="3736" y="35"/>
                    <a:pt x="3372" y="119"/>
                  </a:cubicBezTo>
                  <a:cubicBezTo>
                    <a:pt x="1642" y="518"/>
                    <a:pt x="1" y="2382"/>
                    <a:pt x="134" y="2737"/>
                  </a:cubicBezTo>
                  <a:cubicBezTo>
                    <a:pt x="175" y="2848"/>
                    <a:pt x="352" y="2885"/>
                    <a:pt x="582" y="2885"/>
                  </a:cubicBezTo>
                  <a:cubicBezTo>
                    <a:pt x="1046" y="2885"/>
                    <a:pt x="1727" y="2733"/>
                    <a:pt x="1950" y="2733"/>
                  </a:cubicBezTo>
                  <a:cubicBezTo>
                    <a:pt x="1969" y="2733"/>
                    <a:pt x="1985" y="2734"/>
                    <a:pt x="1997" y="2737"/>
                  </a:cubicBezTo>
                  <a:cubicBezTo>
                    <a:pt x="2219" y="2825"/>
                    <a:pt x="755" y="2958"/>
                    <a:pt x="577" y="3003"/>
                  </a:cubicBezTo>
                  <a:cubicBezTo>
                    <a:pt x="355" y="3092"/>
                    <a:pt x="89" y="3580"/>
                    <a:pt x="355" y="3713"/>
                  </a:cubicBezTo>
                  <a:cubicBezTo>
                    <a:pt x="394" y="3732"/>
                    <a:pt x="451" y="3740"/>
                    <a:pt x="524" y="3740"/>
                  </a:cubicBezTo>
                  <a:cubicBezTo>
                    <a:pt x="959" y="3740"/>
                    <a:pt x="1921" y="3447"/>
                    <a:pt x="2263" y="3447"/>
                  </a:cubicBezTo>
                  <a:cubicBezTo>
                    <a:pt x="2707" y="3447"/>
                    <a:pt x="3772" y="4600"/>
                    <a:pt x="4615" y="5088"/>
                  </a:cubicBezTo>
                  <a:cubicBezTo>
                    <a:pt x="5591" y="5487"/>
                    <a:pt x="6611" y="5798"/>
                    <a:pt x="7632" y="5976"/>
                  </a:cubicBezTo>
                  <a:cubicBezTo>
                    <a:pt x="8874" y="5443"/>
                    <a:pt x="9007" y="2604"/>
                    <a:pt x="9007" y="2604"/>
                  </a:cubicBezTo>
                  <a:cubicBezTo>
                    <a:pt x="8120" y="1938"/>
                    <a:pt x="7188" y="1317"/>
                    <a:pt x="6212" y="740"/>
                  </a:cubicBezTo>
                  <a:cubicBezTo>
                    <a:pt x="5546" y="495"/>
                    <a:pt x="5240" y="0"/>
                    <a:pt x="4288" y="0"/>
                  </a:cubicBezTo>
                  <a:close/>
                </a:path>
              </a:pathLst>
            </a:custGeom>
            <a:solidFill>
              <a:srgbClr val="665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7217;p100">
              <a:extLst>
                <a:ext uri="{FF2B5EF4-FFF2-40B4-BE49-F238E27FC236}">
                  <a16:creationId xmlns:a16="http://schemas.microsoft.com/office/drawing/2014/main" id="{C1D0C72A-99DC-4915-B5E4-A4B3BA98001B}"/>
                </a:ext>
              </a:extLst>
            </p:cNvPr>
            <p:cNvSpPr/>
            <p:nvPr/>
          </p:nvSpPr>
          <p:spPr>
            <a:xfrm>
              <a:off x="3484425" y="3429275"/>
              <a:ext cx="637825" cy="259075"/>
            </a:xfrm>
            <a:custGeom>
              <a:avLst/>
              <a:gdLst/>
              <a:ahLst/>
              <a:cxnLst/>
              <a:rect l="l" t="t" r="r" b="b"/>
              <a:pathLst>
                <a:path w="25513" h="10363" extrusionOk="0">
                  <a:moveTo>
                    <a:pt x="1376" y="1"/>
                  </a:moveTo>
                  <a:cubicBezTo>
                    <a:pt x="267" y="1287"/>
                    <a:pt x="1" y="3106"/>
                    <a:pt x="710" y="4615"/>
                  </a:cubicBezTo>
                  <a:cubicBezTo>
                    <a:pt x="1775" y="4926"/>
                    <a:pt x="12157" y="9141"/>
                    <a:pt x="16461" y="10161"/>
                  </a:cubicBezTo>
                  <a:cubicBezTo>
                    <a:pt x="17054" y="10302"/>
                    <a:pt x="17599" y="10362"/>
                    <a:pt x="18097" y="10362"/>
                  </a:cubicBezTo>
                  <a:cubicBezTo>
                    <a:pt x="21220" y="10362"/>
                    <a:pt x="22539" y="7987"/>
                    <a:pt x="22539" y="7987"/>
                  </a:cubicBezTo>
                  <a:cubicBezTo>
                    <a:pt x="25512" y="2530"/>
                    <a:pt x="14953" y="2308"/>
                    <a:pt x="11581" y="1909"/>
                  </a:cubicBezTo>
                  <a:cubicBezTo>
                    <a:pt x="8253" y="1509"/>
                    <a:pt x="1376" y="1"/>
                    <a:pt x="1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7218;p100">
              <a:extLst>
                <a:ext uri="{FF2B5EF4-FFF2-40B4-BE49-F238E27FC236}">
                  <a16:creationId xmlns:a16="http://schemas.microsoft.com/office/drawing/2014/main" id="{DD6DEEBD-455C-45D8-B9B9-28132FC530A9}"/>
                </a:ext>
              </a:extLst>
            </p:cNvPr>
            <p:cNvSpPr/>
            <p:nvPr/>
          </p:nvSpPr>
          <p:spPr>
            <a:xfrm>
              <a:off x="3493300" y="3516900"/>
              <a:ext cx="536875" cy="171500"/>
            </a:xfrm>
            <a:custGeom>
              <a:avLst/>
              <a:gdLst/>
              <a:ahLst/>
              <a:cxnLst/>
              <a:rect l="l" t="t" r="r" b="b"/>
              <a:pathLst>
                <a:path w="21475" h="6860" extrusionOk="0">
                  <a:moveTo>
                    <a:pt x="0" y="1"/>
                  </a:moveTo>
                  <a:cubicBezTo>
                    <a:pt x="45" y="400"/>
                    <a:pt x="178" y="755"/>
                    <a:pt x="355" y="1110"/>
                  </a:cubicBezTo>
                  <a:cubicBezTo>
                    <a:pt x="1420" y="1421"/>
                    <a:pt x="11802" y="5636"/>
                    <a:pt x="16106" y="6656"/>
                  </a:cubicBezTo>
                  <a:cubicBezTo>
                    <a:pt x="16704" y="6798"/>
                    <a:pt x="17250" y="6859"/>
                    <a:pt x="17750" y="6859"/>
                  </a:cubicBezTo>
                  <a:cubicBezTo>
                    <a:pt x="19586" y="6859"/>
                    <a:pt x="20777" y="6032"/>
                    <a:pt x="21475" y="5369"/>
                  </a:cubicBezTo>
                  <a:lnTo>
                    <a:pt x="21475" y="5369"/>
                  </a:lnTo>
                  <a:cubicBezTo>
                    <a:pt x="21435" y="5370"/>
                    <a:pt x="21396" y="5370"/>
                    <a:pt x="21357" y="5370"/>
                  </a:cubicBezTo>
                  <a:cubicBezTo>
                    <a:pt x="14565" y="5370"/>
                    <a:pt x="4147" y="1589"/>
                    <a:pt x="0" y="1"/>
                  </a:cubicBezTo>
                  <a:close/>
                </a:path>
              </a:pathLst>
            </a:custGeom>
            <a:solidFill>
              <a:srgbClr val="C7D8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7219;p100">
              <a:extLst>
                <a:ext uri="{FF2B5EF4-FFF2-40B4-BE49-F238E27FC236}">
                  <a16:creationId xmlns:a16="http://schemas.microsoft.com/office/drawing/2014/main" id="{B8DEDB1D-C3B6-4680-85F6-707C0730CD71}"/>
                </a:ext>
              </a:extLst>
            </p:cNvPr>
            <p:cNvSpPr/>
            <p:nvPr/>
          </p:nvSpPr>
          <p:spPr>
            <a:xfrm>
              <a:off x="4294150" y="2601875"/>
              <a:ext cx="417075" cy="502375"/>
            </a:xfrm>
            <a:custGeom>
              <a:avLst/>
              <a:gdLst/>
              <a:ahLst/>
              <a:cxnLst/>
              <a:rect l="l" t="t" r="r" b="b"/>
              <a:pathLst>
                <a:path w="16683" h="20095" extrusionOk="0">
                  <a:moveTo>
                    <a:pt x="8669" y="1"/>
                  </a:moveTo>
                  <a:cubicBezTo>
                    <a:pt x="6413" y="1"/>
                    <a:pt x="4218" y="760"/>
                    <a:pt x="2396" y="2172"/>
                  </a:cubicBezTo>
                  <a:cubicBezTo>
                    <a:pt x="1287" y="3015"/>
                    <a:pt x="533" y="4258"/>
                    <a:pt x="311" y="5633"/>
                  </a:cubicBezTo>
                  <a:cubicBezTo>
                    <a:pt x="44" y="7851"/>
                    <a:pt x="1509" y="9049"/>
                    <a:pt x="887" y="10425"/>
                  </a:cubicBezTo>
                  <a:cubicBezTo>
                    <a:pt x="178" y="11667"/>
                    <a:pt x="0" y="13131"/>
                    <a:pt x="311" y="14507"/>
                  </a:cubicBezTo>
                  <a:cubicBezTo>
                    <a:pt x="666" y="15793"/>
                    <a:pt x="1242" y="18899"/>
                    <a:pt x="2041" y="19742"/>
                  </a:cubicBezTo>
                  <a:cubicBezTo>
                    <a:pt x="2292" y="19993"/>
                    <a:pt x="2760" y="20095"/>
                    <a:pt x="3359" y="20095"/>
                  </a:cubicBezTo>
                  <a:cubicBezTo>
                    <a:pt x="4773" y="20095"/>
                    <a:pt x="6921" y="19530"/>
                    <a:pt x="8696" y="19032"/>
                  </a:cubicBezTo>
                  <a:cubicBezTo>
                    <a:pt x="11181" y="18278"/>
                    <a:pt x="13266" y="16547"/>
                    <a:pt x="14464" y="14240"/>
                  </a:cubicBezTo>
                  <a:cubicBezTo>
                    <a:pt x="15396" y="12244"/>
                    <a:pt x="16682" y="8650"/>
                    <a:pt x="15928" y="5633"/>
                  </a:cubicBezTo>
                  <a:cubicBezTo>
                    <a:pt x="15174" y="2616"/>
                    <a:pt x="12068" y="264"/>
                    <a:pt x="9983" y="87"/>
                  </a:cubicBezTo>
                  <a:cubicBezTo>
                    <a:pt x="9544" y="29"/>
                    <a:pt x="9105" y="1"/>
                    <a:pt x="8669" y="1"/>
                  </a:cubicBezTo>
                  <a:close/>
                </a:path>
              </a:pathLst>
            </a:custGeom>
            <a:solidFill>
              <a:srgbClr val="665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7220;p100">
              <a:extLst>
                <a:ext uri="{FF2B5EF4-FFF2-40B4-BE49-F238E27FC236}">
                  <a16:creationId xmlns:a16="http://schemas.microsoft.com/office/drawing/2014/main" id="{EF04D43D-0BCC-4E41-8682-3F8A83F8ADFD}"/>
                </a:ext>
              </a:extLst>
            </p:cNvPr>
            <p:cNvSpPr/>
            <p:nvPr/>
          </p:nvSpPr>
          <p:spPr>
            <a:xfrm>
              <a:off x="4269750" y="2668925"/>
              <a:ext cx="448125" cy="405500"/>
            </a:xfrm>
            <a:custGeom>
              <a:avLst/>
              <a:gdLst/>
              <a:ahLst/>
              <a:cxnLst/>
              <a:rect l="l" t="t" r="r" b="b"/>
              <a:pathLst>
                <a:path w="17925" h="16220" extrusionOk="0">
                  <a:moveTo>
                    <a:pt x="2238" y="1"/>
                  </a:moveTo>
                  <a:cubicBezTo>
                    <a:pt x="2167" y="1"/>
                    <a:pt x="2102" y="8"/>
                    <a:pt x="2041" y="23"/>
                  </a:cubicBezTo>
                  <a:cubicBezTo>
                    <a:pt x="2041" y="23"/>
                    <a:pt x="0" y="1709"/>
                    <a:pt x="1020" y="4060"/>
                  </a:cubicBezTo>
                  <a:cubicBezTo>
                    <a:pt x="1642" y="4814"/>
                    <a:pt x="3505" y="5746"/>
                    <a:pt x="4126" y="6988"/>
                  </a:cubicBezTo>
                  <a:cubicBezTo>
                    <a:pt x="4747" y="8275"/>
                    <a:pt x="3106" y="9917"/>
                    <a:pt x="4392" y="11292"/>
                  </a:cubicBezTo>
                  <a:cubicBezTo>
                    <a:pt x="5679" y="12668"/>
                    <a:pt x="6877" y="13200"/>
                    <a:pt x="7232" y="14930"/>
                  </a:cubicBezTo>
                  <a:cubicBezTo>
                    <a:pt x="7418" y="15863"/>
                    <a:pt x="8168" y="16219"/>
                    <a:pt x="9288" y="16219"/>
                  </a:cubicBezTo>
                  <a:cubicBezTo>
                    <a:pt x="10300" y="16219"/>
                    <a:pt x="11614" y="15928"/>
                    <a:pt x="13089" y="15507"/>
                  </a:cubicBezTo>
                  <a:cubicBezTo>
                    <a:pt x="14287" y="14930"/>
                    <a:pt x="15085" y="12845"/>
                    <a:pt x="15085" y="12845"/>
                  </a:cubicBezTo>
                  <a:cubicBezTo>
                    <a:pt x="15085" y="12845"/>
                    <a:pt x="17215" y="8896"/>
                    <a:pt x="17570" y="6456"/>
                  </a:cubicBezTo>
                  <a:cubicBezTo>
                    <a:pt x="17925" y="3971"/>
                    <a:pt x="17304" y="2862"/>
                    <a:pt x="16549" y="2862"/>
                  </a:cubicBezTo>
                  <a:cubicBezTo>
                    <a:pt x="15938" y="2862"/>
                    <a:pt x="13548" y="4706"/>
                    <a:pt x="11309" y="4706"/>
                  </a:cubicBezTo>
                  <a:cubicBezTo>
                    <a:pt x="10949" y="4706"/>
                    <a:pt x="10593" y="4659"/>
                    <a:pt x="10249" y="4548"/>
                  </a:cubicBezTo>
                  <a:cubicBezTo>
                    <a:pt x="7910" y="3783"/>
                    <a:pt x="3859" y="1"/>
                    <a:pt x="2238" y="1"/>
                  </a:cubicBezTo>
                  <a:close/>
                </a:path>
              </a:pathLst>
            </a:custGeom>
            <a:solidFill>
              <a:srgbClr val="9351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7221;p100">
              <a:extLst>
                <a:ext uri="{FF2B5EF4-FFF2-40B4-BE49-F238E27FC236}">
                  <a16:creationId xmlns:a16="http://schemas.microsoft.com/office/drawing/2014/main" id="{D776D7B1-0B3B-4A70-A25F-264A4AE2C33D}"/>
                </a:ext>
              </a:extLst>
            </p:cNvPr>
            <p:cNvSpPr/>
            <p:nvPr/>
          </p:nvSpPr>
          <p:spPr>
            <a:xfrm>
              <a:off x="4313000" y="2555650"/>
              <a:ext cx="419300" cy="302350"/>
            </a:xfrm>
            <a:custGeom>
              <a:avLst/>
              <a:gdLst/>
              <a:ahLst/>
              <a:cxnLst/>
              <a:rect l="l" t="t" r="r" b="b"/>
              <a:pathLst>
                <a:path w="16772" h="12094" extrusionOk="0">
                  <a:moveTo>
                    <a:pt x="6573" y="1"/>
                  </a:moveTo>
                  <a:cubicBezTo>
                    <a:pt x="5103" y="1"/>
                    <a:pt x="3684" y="222"/>
                    <a:pt x="2751" y="827"/>
                  </a:cubicBezTo>
                  <a:cubicBezTo>
                    <a:pt x="1420" y="1625"/>
                    <a:pt x="488" y="3001"/>
                    <a:pt x="311" y="4554"/>
                  </a:cubicBezTo>
                  <a:cubicBezTo>
                    <a:pt x="0" y="8414"/>
                    <a:pt x="6877" y="11519"/>
                    <a:pt x="9051" y="11963"/>
                  </a:cubicBezTo>
                  <a:cubicBezTo>
                    <a:pt x="9453" y="12051"/>
                    <a:pt x="9915" y="12093"/>
                    <a:pt x="10405" y="12093"/>
                  </a:cubicBezTo>
                  <a:cubicBezTo>
                    <a:pt x="12623" y="12093"/>
                    <a:pt x="15436" y="11238"/>
                    <a:pt x="16017" y="9967"/>
                  </a:cubicBezTo>
                  <a:cubicBezTo>
                    <a:pt x="16771" y="8414"/>
                    <a:pt x="16417" y="5308"/>
                    <a:pt x="15307" y="4021"/>
                  </a:cubicBezTo>
                  <a:cubicBezTo>
                    <a:pt x="14420" y="3134"/>
                    <a:pt x="13399" y="2424"/>
                    <a:pt x="12290" y="1936"/>
                  </a:cubicBezTo>
                  <a:cubicBezTo>
                    <a:pt x="12290" y="1936"/>
                    <a:pt x="13311" y="1714"/>
                    <a:pt x="12202" y="1004"/>
                  </a:cubicBezTo>
                  <a:cubicBezTo>
                    <a:pt x="11308" y="544"/>
                    <a:pt x="8876" y="1"/>
                    <a:pt x="6573" y="1"/>
                  </a:cubicBezTo>
                  <a:close/>
                </a:path>
              </a:pathLst>
            </a:custGeom>
            <a:solidFill>
              <a:srgbClr val="A5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7222;p100">
              <a:extLst>
                <a:ext uri="{FF2B5EF4-FFF2-40B4-BE49-F238E27FC236}">
                  <a16:creationId xmlns:a16="http://schemas.microsoft.com/office/drawing/2014/main" id="{E6FB399E-0C31-4800-9465-1C56D0692CEF}"/>
                </a:ext>
              </a:extLst>
            </p:cNvPr>
            <p:cNvSpPr/>
            <p:nvPr/>
          </p:nvSpPr>
          <p:spPr>
            <a:xfrm>
              <a:off x="4380300" y="2903225"/>
              <a:ext cx="62500" cy="84200"/>
            </a:xfrm>
            <a:custGeom>
              <a:avLst/>
              <a:gdLst/>
              <a:ahLst/>
              <a:cxnLst/>
              <a:rect l="l" t="t" r="r" b="b"/>
              <a:pathLst>
                <a:path w="2500" h="3368" extrusionOk="0">
                  <a:moveTo>
                    <a:pt x="1118" y="1"/>
                  </a:moveTo>
                  <a:cubicBezTo>
                    <a:pt x="575" y="1"/>
                    <a:pt x="325" y="944"/>
                    <a:pt x="325" y="944"/>
                  </a:cubicBezTo>
                  <a:cubicBezTo>
                    <a:pt x="0" y="2286"/>
                    <a:pt x="681" y="3367"/>
                    <a:pt x="1276" y="3367"/>
                  </a:cubicBezTo>
                  <a:cubicBezTo>
                    <a:pt x="1330" y="3367"/>
                    <a:pt x="1383" y="3358"/>
                    <a:pt x="1435" y="3340"/>
                  </a:cubicBezTo>
                  <a:cubicBezTo>
                    <a:pt x="2011" y="3162"/>
                    <a:pt x="2499" y="1077"/>
                    <a:pt x="1612" y="234"/>
                  </a:cubicBezTo>
                  <a:cubicBezTo>
                    <a:pt x="1426" y="67"/>
                    <a:pt x="1262" y="1"/>
                    <a:pt x="1118" y="1"/>
                  </a:cubicBezTo>
                  <a:close/>
                </a:path>
              </a:pathLst>
            </a:custGeom>
            <a:solidFill>
              <a:srgbClr val="665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7223;p100">
              <a:extLst>
                <a:ext uri="{FF2B5EF4-FFF2-40B4-BE49-F238E27FC236}">
                  <a16:creationId xmlns:a16="http://schemas.microsoft.com/office/drawing/2014/main" id="{DA3F7479-6EF2-4A07-AA4F-F139E23FF95E}"/>
                </a:ext>
              </a:extLst>
            </p:cNvPr>
            <p:cNvSpPr/>
            <p:nvPr/>
          </p:nvSpPr>
          <p:spPr>
            <a:xfrm>
              <a:off x="3959150" y="1936475"/>
              <a:ext cx="844125" cy="704875"/>
            </a:xfrm>
            <a:custGeom>
              <a:avLst/>
              <a:gdLst/>
              <a:ahLst/>
              <a:cxnLst/>
              <a:rect l="l" t="t" r="r" b="b"/>
              <a:pathLst>
                <a:path w="33765" h="28195" extrusionOk="0">
                  <a:moveTo>
                    <a:pt x="32371" y="1"/>
                  </a:moveTo>
                  <a:cubicBezTo>
                    <a:pt x="32028" y="1"/>
                    <a:pt x="31642" y="113"/>
                    <a:pt x="31236" y="348"/>
                  </a:cubicBezTo>
                  <a:lnTo>
                    <a:pt x="2530" y="16942"/>
                  </a:lnTo>
                  <a:cubicBezTo>
                    <a:pt x="1021" y="17874"/>
                    <a:pt x="90" y="19515"/>
                    <a:pt x="1" y="21290"/>
                  </a:cubicBezTo>
                  <a:lnTo>
                    <a:pt x="1" y="26392"/>
                  </a:lnTo>
                  <a:cubicBezTo>
                    <a:pt x="1" y="27530"/>
                    <a:pt x="586" y="28195"/>
                    <a:pt x="1420" y="28195"/>
                  </a:cubicBezTo>
                  <a:cubicBezTo>
                    <a:pt x="1757" y="28195"/>
                    <a:pt x="2134" y="28086"/>
                    <a:pt x="2530" y="27856"/>
                  </a:cubicBezTo>
                  <a:lnTo>
                    <a:pt x="22052" y="16454"/>
                  </a:lnTo>
                  <a:lnTo>
                    <a:pt x="23205" y="18406"/>
                  </a:lnTo>
                  <a:lnTo>
                    <a:pt x="24315" y="15123"/>
                  </a:lnTo>
                  <a:lnTo>
                    <a:pt x="31236" y="11263"/>
                  </a:lnTo>
                  <a:cubicBezTo>
                    <a:pt x="32745" y="10287"/>
                    <a:pt x="33676" y="8645"/>
                    <a:pt x="33765" y="6870"/>
                  </a:cubicBezTo>
                  <a:lnTo>
                    <a:pt x="33765" y="1768"/>
                  </a:lnTo>
                  <a:cubicBezTo>
                    <a:pt x="33765" y="642"/>
                    <a:pt x="33191" y="1"/>
                    <a:pt x="32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7224;p100">
              <a:extLst>
                <a:ext uri="{FF2B5EF4-FFF2-40B4-BE49-F238E27FC236}">
                  <a16:creationId xmlns:a16="http://schemas.microsoft.com/office/drawing/2014/main" id="{4EAD5908-5D6B-409E-B4CC-2BF74D3B2D7D}"/>
                </a:ext>
              </a:extLst>
            </p:cNvPr>
            <p:cNvSpPr/>
            <p:nvPr/>
          </p:nvSpPr>
          <p:spPr>
            <a:xfrm>
              <a:off x="3027425" y="2863600"/>
              <a:ext cx="918450" cy="531325"/>
            </a:xfrm>
            <a:custGeom>
              <a:avLst/>
              <a:gdLst/>
              <a:ahLst/>
              <a:cxnLst/>
              <a:rect l="l" t="t" r="r" b="b"/>
              <a:pathLst>
                <a:path w="36738" h="21253" extrusionOk="0">
                  <a:moveTo>
                    <a:pt x="15175" y="0"/>
                  </a:moveTo>
                  <a:lnTo>
                    <a:pt x="1" y="8741"/>
                  </a:lnTo>
                  <a:lnTo>
                    <a:pt x="21564" y="21252"/>
                  </a:lnTo>
                  <a:lnTo>
                    <a:pt x="36738" y="12512"/>
                  </a:lnTo>
                  <a:lnTo>
                    <a:pt x="15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7225;p100">
              <a:extLst>
                <a:ext uri="{FF2B5EF4-FFF2-40B4-BE49-F238E27FC236}">
                  <a16:creationId xmlns:a16="http://schemas.microsoft.com/office/drawing/2014/main" id="{8E2B92C5-3610-4F8E-8088-95090B6FC8E4}"/>
                </a:ext>
              </a:extLst>
            </p:cNvPr>
            <p:cNvSpPr/>
            <p:nvPr/>
          </p:nvSpPr>
          <p:spPr>
            <a:xfrm>
              <a:off x="3293650" y="2984000"/>
              <a:ext cx="191900" cy="69275"/>
            </a:xfrm>
            <a:custGeom>
              <a:avLst/>
              <a:gdLst/>
              <a:ahLst/>
              <a:cxnLst/>
              <a:rect l="l" t="t" r="r" b="b"/>
              <a:pathLst>
                <a:path w="7676" h="2771" extrusionOk="0">
                  <a:moveTo>
                    <a:pt x="4321" y="1"/>
                  </a:moveTo>
                  <a:cubicBezTo>
                    <a:pt x="2550" y="1"/>
                    <a:pt x="850" y="552"/>
                    <a:pt x="0" y="1529"/>
                  </a:cubicBezTo>
                  <a:lnTo>
                    <a:pt x="4304" y="2771"/>
                  </a:lnTo>
                  <a:lnTo>
                    <a:pt x="7676" y="819"/>
                  </a:lnTo>
                  <a:cubicBezTo>
                    <a:pt x="7321" y="597"/>
                    <a:pt x="6877" y="419"/>
                    <a:pt x="6478" y="286"/>
                  </a:cubicBezTo>
                  <a:cubicBezTo>
                    <a:pt x="5783" y="93"/>
                    <a:pt x="5046" y="1"/>
                    <a:pt x="4321" y="1"/>
                  </a:cubicBezTo>
                  <a:close/>
                </a:path>
              </a:pathLst>
            </a:custGeom>
            <a:solidFill>
              <a:srgbClr val="E2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7226;p100">
              <a:extLst>
                <a:ext uri="{FF2B5EF4-FFF2-40B4-BE49-F238E27FC236}">
                  <a16:creationId xmlns:a16="http://schemas.microsoft.com/office/drawing/2014/main" id="{E6A5D9CF-8306-4D5B-92D3-5DF77199E56D}"/>
                </a:ext>
              </a:extLst>
            </p:cNvPr>
            <p:cNvSpPr/>
            <p:nvPr/>
          </p:nvSpPr>
          <p:spPr>
            <a:xfrm>
              <a:off x="3243725" y="3011100"/>
              <a:ext cx="318375" cy="143675"/>
            </a:xfrm>
            <a:custGeom>
              <a:avLst/>
              <a:gdLst/>
              <a:ahLst/>
              <a:cxnLst/>
              <a:rect l="l" t="t" r="r" b="b"/>
              <a:pathLst>
                <a:path w="12735" h="5747" extrusionOk="0">
                  <a:moveTo>
                    <a:pt x="10472" y="1"/>
                  </a:moveTo>
                  <a:lnTo>
                    <a:pt x="6301" y="2397"/>
                  </a:lnTo>
                  <a:lnTo>
                    <a:pt x="1110" y="844"/>
                  </a:lnTo>
                  <a:lnTo>
                    <a:pt x="1110" y="844"/>
                  </a:lnTo>
                  <a:cubicBezTo>
                    <a:pt x="1" y="2175"/>
                    <a:pt x="400" y="3728"/>
                    <a:pt x="2219" y="4748"/>
                  </a:cubicBezTo>
                  <a:cubicBezTo>
                    <a:pt x="3506" y="5414"/>
                    <a:pt x="4914" y="5747"/>
                    <a:pt x="6329" y="5747"/>
                  </a:cubicBezTo>
                  <a:cubicBezTo>
                    <a:pt x="7743" y="5747"/>
                    <a:pt x="9163" y="5414"/>
                    <a:pt x="10472" y="4748"/>
                  </a:cubicBezTo>
                  <a:cubicBezTo>
                    <a:pt x="12734" y="3462"/>
                    <a:pt x="12734" y="1332"/>
                    <a:pt x="10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7227;p100">
              <a:extLst>
                <a:ext uri="{FF2B5EF4-FFF2-40B4-BE49-F238E27FC236}">
                  <a16:creationId xmlns:a16="http://schemas.microsoft.com/office/drawing/2014/main" id="{A5C40E80-4D80-4E2B-B9D4-ECA4CE93A094}"/>
                </a:ext>
              </a:extLst>
            </p:cNvPr>
            <p:cNvSpPr/>
            <p:nvPr/>
          </p:nvSpPr>
          <p:spPr>
            <a:xfrm>
              <a:off x="3570950" y="3046050"/>
              <a:ext cx="581250" cy="333900"/>
            </a:xfrm>
            <a:custGeom>
              <a:avLst/>
              <a:gdLst/>
              <a:ahLst/>
              <a:cxnLst/>
              <a:rect l="l" t="t" r="r" b="b"/>
              <a:pathLst>
                <a:path w="23250" h="13356" extrusionOk="0">
                  <a:moveTo>
                    <a:pt x="13471" y="1"/>
                  </a:moveTo>
                  <a:cubicBezTo>
                    <a:pt x="13211" y="1"/>
                    <a:pt x="12956" y="67"/>
                    <a:pt x="12734" y="200"/>
                  </a:cubicBezTo>
                  <a:lnTo>
                    <a:pt x="444" y="7343"/>
                  </a:lnTo>
                  <a:cubicBezTo>
                    <a:pt x="0" y="7477"/>
                    <a:pt x="0" y="8053"/>
                    <a:pt x="444" y="8186"/>
                  </a:cubicBezTo>
                  <a:lnTo>
                    <a:pt x="9007" y="13156"/>
                  </a:lnTo>
                  <a:cubicBezTo>
                    <a:pt x="9251" y="13289"/>
                    <a:pt x="9506" y="13355"/>
                    <a:pt x="9761" y="13355"/>
                  </a:cubicBezTo>
                  <a:cubicBezTo>
                    <a:pt x="10016" y="13355"/>
                    <a:pt x="10271" y="13289"/>
                    <a:pt x="10515" y="13156"/>
                  </a:cubicBezTo>
                  <a:lnTo>
                    <a:pt x="22805" y="6012"/>
                  </a:lnTo>
                  <a:cubicBezTo>
                    <a:pt x="23249" y="5791"/>
                    <a:pt x="23249" y="5391"/>
                    <a:pt x="22805" y="5125"/>
                  </a:cubicBezTo>
                  <a:lnTo>
                    <a:pt x="14242" y="200"/>
                  </a:lnTo>
                  <a:cubicBezTo>
                    <a:pt x="13998" y="67"/>
                    <a:pt x="13732" y="1"/>
                    <a:pt x="13471" y="1"/>
                  </a:cubicBez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7228;p100">
              <a:extLst>
                <a:ext uri="{FF2B5EF4-FFF2-40B4-BE49-F238E27FC236}">
                  <a16:creationId xmlns:a16="http://schemas.microsoft.com/office/drawing/2014/main" id="{BA2034AF-45B2-4464-A4A5-A20AE5034F53}"/>
                </a:ext>
              </a:extLst>
            </p:cNvPr>
            <p:cNvSpPr/>
            <p:nvPr/>
          </p:nvSpPr>
          <p:spPr>
            <a:xfrm>
              <a:off x="3574275" y="3186375"/>
              <a:ext cx="575700" cy="204100"/>
            </a:xfrm>
            <a:custGeom>
              <a:avLst/>
              <a:gdLst/>
              <a:ahLst/>
              <a:cxnLst/>
              <a:rect l="l" t="t" r="r" b="b"/>
              <a:pathLst>
                <a:path w="23028" h="8164" extrusionOk="0">
                  <a:moveTo>
                    <a:pt x="23027" y="0"/>
                  </a:moveTo>
                  <a:lnTo>
                    <a:pt x="22894" y="266"/>
                  </a:lnTo>
                  <a:lnTo>
                    <a:pt x="22939" y="266"/>
                  </a:lnTo>
                  <a:lnTo>
                    <a:pt x="22983" y="222"/>
                  </a:lnTo>
                  <a:lnTo>
                    <a:pt x="23027" y="178"/>
                  </a:lnTo>
                  <a:cubicBezTo>
                    <a:pt x="23027" y="133"/>
                    <a:pt x="23027" y="133"/>
                    <a:pt x="23027" y="133"/>
                  </a:cubicBezTo>
                  <a:lnTo>
                    <a:pt x="23027" y="89"/>
                  </a:lnTo>
                  <a:lnTo>
                    <a:pt x="23027" y="44"/>
                  </a:lnTo>
                  <a:cubicBezTo>
                    <a:pt x="23027" y="44"/>
                    <a:pt x="23027" y="0"/>
                    <a:pt x="23027" y="0"/>
                  </a:cubicBezTo>
                  <a:close/>
                  <a:moveTo>
                    <a:pt x="22850" y="266"/>
                  </a:moveTo>
                  <a:lnTo>
                    <a:pt x="10560" y="7410"/>
                  </a:lnTo>
                  <a:cubicBezTo>
                    <a:pt x="10516" y="7454"/>
                    <a:pt x="10471" y="7454"/>
                    <a:pt x="10427" y="7498"/>
                  </a:cubicBezTo>
                  <a:lnTo>
                    <a:pt x="9451" y="7498"/>
                  </a:lnTo>
                  <a:lnTo>
                    <a:pt x="9318" y="7454"/>
                  </a:lnTo>
                  <a:lnTo>
                    <a:pt x="9273" y="7454"/>
                  </a:lnTo>
                  <a:lnTo>
                    <a:pt x="9096" y="7365"/>
                  </a:lnTo>
                  <a:lnTo>
                    <a:pt x="311" y="2573"/>
                  </a:lnTo>
                  <a:cubicBezTo>
                    <a:pt x="133" y="2529"/>
                    <a:pt x="45" y="2396"/>
                    <a:pt x="0" y="2263"/>
                  </a:cubicBezTo>
                  <a:lnTo>
                    <a:pt x="0" y="2662"/>
                  </a:lnTo>
                  <a:lnTo>
                    <a:pt x="0" y="2707"/>
                  </a:lnTo>
                  <a:cubicBezTo>
                    <a:pt x="45" y="2884"/>
                    <a:pt x="133" y="3017"/>
                    <a:pt x="311" y="3062"/>
                  </a:cubicBezTo>
                  <a:lnTo>
                    <a:pt x="8874" y="8031"/>
                  </a:lnTo>
                  <a:lnTo>
                    <a:pt x="9051" y="8119"/>
                  </a:lnTo>
                  <a:lnTo>
                    <a:pt x="9096" y="8119"/>
                  </a:lnTo>
                  <a:cubicBezTo>
                    <a:pt x="9096" y="8119"/>
                    <a:pt x="9140" y="8119"/>
                    <a:pt x="9184" y="8164"/>
                  </a:cubicBezTo>
                  <a:lnTo>
                    <a:pt x="9983" y="8164"/>
                  </a:lnTo>
                  <a:lnTo>
                    <a:pt x="10116" y="8119"/>
                  </a:lnTo>
                  <a:lnTo>
                    <a:pt x="10249" y="8119"/>
                  </a:lnTo>
                  <a:lnTo>
                    <a:pt x="10382" y="8031"/>
                  </a:lnTo>
                  <a:lnTo>
                    <a:pt x="22717" y="887"/>
                  </a:lnTo>
                  <a:lnTo>
                    <a:pt x="22850" y="887"/>
                  </a:lnTo>
                  <a:cubicBezTo>
                    <a:pt x="22850" y="887"/>
                    <a:pt x="22850" y="887"/>
                    <a:pt x="22894" y="843"/>
                  </a:cubicBezTo>
                  <a:cubicBezTo>
                    <a:pt x="22894" y="843"/>
                    <a:pt x="22894" y="843"/>
                    <a:pt x="22894" y="799"/>
                  </a:cubicBezTo>
                  <a:lnTo>
                    <a:pt x="22894" y="754"/>
                  </a:lnTo>
                  <a:lnTo>
                    <a:pt x="22894" y="710"/>
                  </a:lnTo>
                  <a:lnTo>
                    <a:pt x="22894" y="266"/>
                  </a:lnTo>
                  <a:close/>
                </a:path>
              </a:pathLst>
            </a:custGeom>
            <a:solidFill>
              <a:srgbClr val="7BA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7229;p100">
              <a:extLst>
                <a:ext uri="{FF2B5EF4-FFF2-40B4-BE49-F238E27FC236}">
                  <a16:creationId xmlns:a16="http://schemas.microsoft.com/office/drawing/2014/main" id="{67D28F63-3B09-47C0-9A41-2FB4CB582E86}"/>
                </a:ext>
              </a:extLst>
            </p:cNvPr>
            <p:cNvSpPr/>
            <p:nvPr/>
          </p:nvSpPr>
          <p:spPr>
            <a:xfrm>
              <a:off x="3608650" y="3064900"/>
              <a:ext cx="504725" cy="291750"/>
            </a:xfrm>
            <a:custGeom>
              <a:avLst/>
              <a:gdLst/>
              <a:ahLst/>
              <a:cxnLst/>
              <a:rect l="l" t="t" r="r" b="b"/>
              <a:pathLst>
                <a:path w="20189" h="11670" extrusionOk="0">
                  <a:moveTo>
                    <a:pt x="12074" y="1"/>
                  </a:moveTo>
                  <a:cubicBezTo>
                    <a:pt x="11991" y="1"/>
                    <a:pt x="11914" y="23"/>
                    <a:pt x="11847" y="67"/>
                  </a:cubicBezTo>
                  <a:lnTo>
                    <a:pt x="178" y="6900"/>
                  </a:lnTo>
                  <a:cubicBezTo>
                    <a:pt x="1" y="6989"/>
                    <a:pt x="1" y="7122"/>
                    <a:pt x="178" y="7166"/>
                  </a:cubicBezTo>
                  <a:lnTo>
                    <a:pt x="7898" y="11603"/>
                  </a:lnTo>
                  <a:cubicBezTo>
                    <a:pt x="7965" y="11647"/>
                    <a:pt x="8042" y="11670"/>
                    <a:pt x="8126" y="11670"/>
                  </a:cubicBezTo>
                  <a:cubicBezTo>
                    <a:pt x="8209" y="11670"/>
                    <a:pt x="8298" y="11647"/>
                    <a:pt x="8386" y="11603"/>
                  </a:cubicBezTo>
                  <a:lnTo>
                    <a:pt x="20055" y="4815"/>
                  </a:lnTo>
                  <a:cubicBezTo>
                    <a:pt x="20188" y="4770"/>
                    <a:pt x="20188" y="4593"/>
                    <a:pt x="20055" y="4549"/>
                  </a:cubicBezTo>
                  <a:lnTo>
                    <a:pt x="12335" y="67"/>
                  </a:lnTo>
                  <a:cubicBezTo>
                    <a:pt x="12246" y="23"/>
                    <a:pt x="12158" y="1"/>
                    <a:pt x="12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7230;p100">
              <a:extLst>
                <a:ext uri="{FF2B5EF4-FFF2-40B4-BE49-F238E27FC236}">
                  <a16:creationId xmlns:a16="http://schemas.microsoft.com/office/drawing/2014/main" id="{F643A320-1471-4F6F-A670-67A123D50F62}"/>
                </a:ext>
              </a:extLst>
            </p:cNvPr>
            <p:cNvSpPr/>
            <p:nvPr/>
          </p:nvSpPr>
          <p:spPr>
            <a:xfrm>
              <a:off x="2652525" y="2440975"/>
              <a:ext cx="241825" cy="288425"/>
            </a:xfrm>
            <a:custGeom>
              <a:avLst/>
              <a:gdLst/>
              <a:ahLst/>
              <a:cxnLst/>
              <a:rect l="l" t="t" r="r" b="b"/>
              <a:pathLst>
                <a:path w="9673" h="11537" extrusionOk="0">
                  <a:moveTo>
                    <a:pt x="1" y="1"/>
                  </a:moveTo>
                  <a:lnTo>
                    <a:pt x="1" y="5902"/>
                  </a:lnTo>
                  <a:lnTo>
                    <a:pt x="9673" y="11537"/>
                  </a:lnTo>
                  <a:lnTo>
                    <a:pt x="9673" y="56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E7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7231;p100">
              <a:extLst>
                <a:ext uri="{FF2B5EF4-FFF2-40B4-BE49-F238E27FC236}">
                  <a16:creationId xmlns:a16="http://schemas.microsoft.com/office/drawing/2014/main" id="{19BBB513-F65D-4AE4-985D-C946BE591EF7}"/>
                </a:ext>
              </a:extLst>
            </p:cNvPr>
            <p:cNvSpPr/>
            <p:nvPr/>
          </p:nvSpPr>
          <p:spPr>
            <a:xfrm>
              <a:off x="2652525" y="2305650"/>
              <a:ext cx="475875" cy="276225"/>
            </a:xfrm>
            <a:custGeom>
              <a:avLst/>
              <a:gdLst/>
              <a:ahLst/>
              <a:cxnLst/>
              <a:rect l="l" t="t" r="r" b="b"/>
              <a:pathLst>
                <a:path w="19035" h="11049" extrusionOk="0">
                  <a:moveTo>
                    <a:pt x="9318" y="1"/>
                  </a:moveTo>
                  <a:lnTo>
                    <a:pt x="1" y="5414"/>
                  </a:lnTo>
                  <a:lnTo>
                    <a:pt x="9673" y="11049"/>
                  </a:lnTo>
                  <a:lnTo>
                    <a:pt x="19034" y="5636"/>
                  </a:lnTo>
                  <a:lnTo>
                    <a:pt x="9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7232;p100">
              <a:extLst>
                <a:ext uri="{FF2B5EF4-FFF2-40B4-BE49-F238E27FC236}">
                  <a16:creationId xmlns:a16="http://schemas.microsoft.com/office/drawing/2014/main" id="{15F2D5F7-89A7-46A8-8F6F-97D1CE6C4520}"/>
                </a:ext>
              </a:extLst>
            </p:cNvPr>
            <p:cNvSpPr/>
            <p:nvPr/>
          </p:nvSpPr>
          <p:spPr>
            <a:xfrm>
              <a:off x="2894325" y="2446525"/>
              <a:ext cx="234075" cy="282875"/>
            </a:xfrm>
            <a:custGeom>
              <a:avLst/>
              <a:gdLst/>
              <a:ahLst/>
              <a:cxnLst/>
              <a:rect l="l" t="t" r="r" b="b"/>
              <a:pathLst>
                <a:path w="9363" h="11315" extrusionOk="0">
                  <a:moveTo>
                    <a:pt x="9362" y="1"/>
                  </a:moveTo>
                  <a:lnTo>
                    <a:pt x="1" y="5414"/>
                  </a:lnTo>
                  <a:lnTo>
                    <a:pt x="1" y="11315"/>
                  </a:lnTo>
                  <a:lnTo>
                    <a:pt x="9362" y="5902"/>
                  </a:lnTo>
                  <a:lnTo>
                    <a:pt x="93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7233;p100">
              <a:extLst>
                <a:ext uri="{FF2B5EF4-FFF2-40B4-BE49-F238E27FC236}">
                  <a16:creationId xmlns:a16="http://schemas.microsoft.com/office/drawing/2014/main" id="{A63A92A6-918B-45AD-B5C9-111DAF5A42A2}"/>
                </a:ext>
              </a:extLst>
            </p:cNvPr>
            <p:cNvSpPr/>
            <p:nvPr/>
          </p:nvSpPr>
          <p:spPr>
            <a:xfrm>
              <a:off x="2365250" y="2457625"/>
              <a:ext cx="242925" cy="437050"/>
            </a:xfrm>
            <a:custGeom>
              <a:avLst/>
              <a:gdLst/>
              <a:ahLst/>
              <a:cxnLst/>
              <a:rect l="l" t="t" r="r" b="b"/>
              <a:pathLst>
                <a:path w="9717" h="17482" extrusionOk="0">
                  <a:moveTo>
                    <a:pt x="0" y="0"/>
                  </a:moveTo>
                  <a:lnTo>
                    <a:pt x="45" y="11847"/>
                  </a:lnTo>
                  <a:lnTo>
                    <a:pt x="9717" y="17481"/>
                  </a:lnTo>
                  <a:lnTo>
                    <a:pt x="9672" y="5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7234;p100">
              <a:extLst>
                <a:ext uri="{FF2B5EF4-FFF2-40B4-BE49-F238E27FC236}">
                  <a16:creationId xmlns:a16="http://schemas.microsoft.com/office/drawing/2014/main" id="{3A8C0CA7-68A5-45D1-8F66-D914B2CB9048}"/>
                </a:ext>
              </a:extLst>
            </p:cNvPr>
            <p:cNvSpPr/>
            <p:nvPr/>
          </p:nvSpPr>
          <p:spPr>
            <a:xfrm>
              <a:off x="2365250" y="2322300"/>
              <a:ext cx="475875" cy="275100"/>
            </a:xfrm>
            <a:custGeom>
              <a:avLst/>
              <a:gdLst/>
              <a:ahLst/>
              <a:cxnLst/>
              <a:rect l="l" t="t" r="r" b="b"/>
              <a:pathLst>
                <a:path w="19035" h="11004" extrusionOk="0">
                  <a:moveTo>
                    <a:pt x="9362" y="0"/>
                  </a:moveTo>
                  <a:lnTo>
                    <a:pt x="0" y="5413"/>
                  </a:lnTo>
                  <a:lnTo>
                    <a:pt x="9672" y="11004"/>
                  </a:lnTo>
                  <a:lnTo>
                    <a:pt x="19034" y="5635"/>
                  </a:lnTo>
                  <a:lnTo>
                    <a:pt x="93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7235;p100">
              <a:extLst>
                <a:ext uri="{FF2B5EF4-FFF2-40B4-BE49-F238E27FC236}">
                  <a16:creationId xmlns:a16="http://schemas.microsoft.com/office/drawing/2014/main" id="{DDB2DB84-85DA-4FCA-B3AB-3C26B05746F6}"/>
                </a:ext>
              </a:extLst>
            </p:cNvPr>
            <p:cNvSpPr/>
            <p:nvPr/>
          </p:nvSpPr>
          <p:spPr>
            <a:xfrm>
              <a:off x="2607050" y="2463175"/>
              <a:ext cx="235175" cy="431500"/>
            </a:xfrm>
            <a:custGeom>
              <a:avLst/>
              <a:gdLst/>
              <a:ahLst/>
              <a:cxnLst/>
              <a:rect l="l" t="t" r="r" b="b"/>
              <a:pathLst>
                <a:path w="9407" h="17260" extrusionOk="0">
                  <a:moveTo>
                    <a:pt x="9362" y="0"/>
                  </a:moveTo>
                  <a:lnTo>
                    <a:pt x="0" y="5369"/>
                  </a:lnTo>
                  <a:lnTo>
                    <a:pt x="45" y="17259"/>
                  </a:lnTo>
                  <a:lnTo>
                    <a:pt x="9406" y="11846"/>
                  </a:lnTo>
                  <a:lnTo>
                    <a:pt x="93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7236;p100">
              <a:extLst>
                <a:ext uri="{FF2B5EF4-FFF2-40B4-BE49-F238E27FC236}">
                  <a16:creationId xmlns:a16="http://schemas.microsoft.com/office/drawing/2014/main" id="{11494BA1-01F5-48C7-ABEC-74221E5C8FE6}"/>
                </a:ext>
              </a:extLst>
            </p:cNvPr>
            <p:cNvSpPr/>
            <p:nvPr/>
          </p:nvSpPr>
          <p:spPr>
            <a:xfrm>
              <a:off x="2079075" y="2450975"/>
              <a:ext cx="242925" cy="607850"/>
            </a:xfrm>
            <a:custGeom>
              <a:avLst/>
              <a:gdLst/>
              <a:ahLst/>
              <a:cxnLst/>
              <a:rect l="l" t="t" r="r" b="b"/>
              <a:pathLst>
                <a:path w="9717" h="24314" extrusionOk="0">
                  <a:moveTo>
                    <a:pt x="0" y="0"/>
                  </a:moveTo>
                  <a:lnTo>
                    <a:pt x="45" y="18723"/>
                  </a:lnTo>
                  <a:lnTo>
                    <a:pt x="9717" y="24314"/>
                  </a:lnTo>
                  <a:lnTo>
                    <a:pt x="9673" y="5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7237;p100">
              <a:extLst>
                <a:ext uri="{FF2B5EF4-FFF2-40B4-BE49-F238E27FC236}">
                  <a16:creationId xmlns:a16="http://schemas.microsoft.com/office/drawing/2014/main" id="{D6AC8B5F-CA68-4599-858C-709DAB7A9FF1}"/>
                </a:ext>
              </a:extLst>
            </p:cNvPr>
            <p:cNvSpPr/>
            <p:nvPr/>
          </p:nvSpPr>
          <p:spPr>
            <a:xfrm>
              <a:off x="2079075" y="2315650"/>
              <a:ext cx="475875" cy="275100"/>
            </a:xfrm>
            <a:custGeom>
              <a:avLst/>
              <a:gdLst/>
              <a:ahLst/>
              <a:cxnLst/>
              <a:rect l="l" t="t" r="r" b="b"/>
              <a:pathLst>
                <a:path w="19035" h="11004" extrusionOk="0">
                  <a:moveTo>
                    <a:pt x="9362" y="0"/>
                  </a:moveTo>
                  <a:lnTo>
                    <a:pt x="0" y="5413"/>
                  </a:lnTo>
                  <a:lnTo>
                    <a:pt x="9673" y="11004"/>
                  </a:lnTo>
                  <a:lnTo>
                    <a:pt x="19034" y="5635"/>
                  </a:lnTo>
                  <a:lnTo>
                    <a:pt x="93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7238;p100">
              <a:extLst>
                <a:ext uri="{FF2B5EF4-FFF2-40B4-BE49-F238E27FC236}">
                  <a16:creationId xmlns:a16="http://schemas.microsoft.com/office/drawing/2014/main" id="{885E8F7E-E55F-43F7-972B-91F2B26F41F2}"/>
                </a:ext>
              </a:extLst>
            </p:cNvPr>
            <p:cNvSpPr/>
            <p:nvPr/>
          </p:nvSpPr>
          <p:spPr>
            <a:xfrm>
              <a:off x="2320875" y="2456500"/>
              <a:ext cx="235175" cy="602325"/>
            </a:xfrm>
            <a:custGeom>
              <a:avLst/>
              <a:gdLst/>
              <a:ahLst/>
              <a:cxnLst/>
              <a:rect l="l" t="t" r="r" b="b"/>
              <a:pathLst>
                <a:path w="9407" h="24093" extrusionOk="0">
                  <a:moveTo>
                    <a:pt x="9362" y="1"/>
                  </a:moveTo>
                  <a:lnTo>
                    <a:pt x="1" y="5370"/>
                  </a:lnTo>
                  <a:lnTo>
                    <a:pt x="45" y="24093"/>
                  </a:lnTo>
                  <a:lnTo>
                    <a:pt x="9407" y="18724"/>
                  </a:lnTo>
                  <a:lnTo>
                    <a:pt x="9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7239;p100">
              <a:extLst>
                <a:ext uri="{FF2B5EF4-FFF2-40B4-BE49-F238E27FC236}">
                  <a16:creationId xmlns:a16="http://schemas.microsoft.com/office/drawing/2014/main" id="{AF5324E5-DA3E-42CC-811D-A3D6CB811E82}"/>
                </a:ext>
              </a:extLst>
            </p:cNvPr>
            <p:cNvSpPr/>
            <p:nvPr/>
          </p:nvSpPr>
          <p:spPr>
            <a:xfrm>
              <a:off x="2120100" y="3219650"/>
              <a:ext cx="897375" cy="362725"/>
            </a:xfrm>
            <a:custGeom>
              <a:avLst/>
              <a:gdLst/>
              <a:ahLst/>
              <a:cxnLst/>
              <a:rect l="l" t="t" r="r" b="b"/>
              <a:pathLst>
                <a:path w="35895" h="14509" extrusionOk="0">
                  <a:moveTo>
                    <a:pt x="35673" y="0"/>
                  </a:moveTo>
                  <a:lnTo>
                    <a:pt x="35629" y="548"/>
                  </a:lnTo>
                  <a:lnTo>
                    <a:pt x="35629" y="548"/>
                  </a:lnTo>
                  <a:cubicBezTo>
                    <a:pt x="35689" y="501"/>
                    <a:pt x="35725" y="436"/>
                    <a:pt x="35761" y="399"/>
                  </a:cubicBezTo>
                  <a:cubicBezTo>
                    <a:pt x="35761" y="399"/>
                    <a:pt x="35761" y="355"/>
                    <a:pt x="35761" y="355"/>
                  </a:cubicBezTo>
                  <a:cubicBezTo>
                    <a:pt x="35806" y="311"/>
                    <a:pt x="35850" y="222"/>
                    <a:pt x="35850" y="178"/>
                  </a:cubicBezTo>
                  <a:cubicBezTo>
                    <a:pt x="35895" y="89"/>
                    <a:pt x="35761" y="45"/>
                    <a:pt x="35673" y="0"/>
                  </a:cubicBezTo>
                  <a:close/>
                  <a:moveTo>
                    <a:pt x="35629" y="548"/>
                  </a:moveTo>
                  <a:cubicBezTo>
                    <a:pt x="35615" y="559"/>
                    <a:pt x="35600" y="569"/>
                    <a:pt x="35584" y="577"/>
                  </a:cubicBezTo>
                  <a:cubicBezTo>
                    <a:pt x="35540" y="621"/>
                    <a:pt x="35495" y="666"/>
                    <a:pt x="35451" y="710"/>
                  </a:cubicBezTo>
                  <a:cubicBezTo>
                    <a:pt x="35407" y="710"/>
                    <a:pt x="35362" y="754"/>
                    <a:pt x="35318" y="799"/>
                  </a:cubicBezTo>
                  <a:lnTo>
                    <a:pt x="16018" y="12024"/>
                  </a:lnTo>
                  <a:cubicBezTo>
                    <a:pt x="15885" y="12068"/>
                    <a:pt x="15707" y="12157"/>
                    <a:pt x="15574" y="12201"/>
                  </a:cubicBezTo>
                  <a:lnTo>
                    <a:pt x="15441" y="12246"/>
                  </a:lnTo>
                  <a:lnTo>
                    <a:pt x="15219" y="12290"/>
                  </a:lnTo>
                  <a:lnTo>
                    <a:pt x="14953" y="12334"/>
                  </a:lnTo>
                  <a:cubicBezTo>
                    <a:pt x="14953" y="12334"/>
                    <a:pt x="14909" y="12068"/>
                    <a:pt x="14909" y="12068"/>
                  </a:cubicBezTo>
                  <a:cubicBezTo>
                    <a:pt x="14775" y="12068"/>
                    <a:pt x="14687" y="11802"/>
                    <a:pt x="14554" y="11802"/>
                  </a:cubicBezTo>
                  <a:lnTo>
                    <a:pt x="14509" y="11802"/>
                  </a:lnTo>
                  <a:cubicBezTo>
                    <a:pt x="14376" y="11802"/>
                    <a:pt x="14287" y="12068"/>
                    <a:pt x="14154" y="12068"/>
                  </a:cubicBezTo>
                  <a:cubicBezTo>
                    <a:pt x="14154" y="12068"/>
                    <a:pt x="14110" y="12201"/>
                    <a:pt x="14110" y="12201"/>
                  </a:cubicBezTo>
                  <a:cubicBezTo>
                    <a:pt x="14021" y="12201"/>
                    <a:pt x="13952" y="12221"/>
                    <a:pt x="13877" y="12221"/>
                  </a:cubicBezTo>
                  <a:cubicBezTo>
                    <a:pt x="13839" y="12221"/>
                    <a:pt x="13799" y="12216"/>
                    <a:pt x="13755" y="12201"/>
                  </a:cubicBezTo>
                  <a:lnTo>
                    <a:pt x="13356" y="12201"/>
                  </a:lnTo>
                  <a:cubicBezTo>
                    <a:pt x="13267" y="12157"/>
                    <a:pt x="13134" y="12068"/>
                    <a:pt x="13045" y="12024"/>
                  </a:cubicBezTo>
                  <a:lnTo>
                    <a:pt x="622" y="4836"/>
                  </a:lnTo>
                  <a:cubicBezTo>
                    <a:pt x="267" y="4659"/>
                    <a:pt x="45" y="4348"/>
                    <a:pt x="1" y="3993"/>
                  </a:cubicBezTo>
                  <a:lnTo>
                    <a:pt x="1" y="6212"/>
                  </a:lnTo>
                  <a:cubicBezTo>
                    <a:pt x="45" y="6567"/>
                    <a:pt x="267" y="6922"/>
                    <a:pt x="622" y="7055"/>
                  </a:cubicBezTo>
                  <a:lnTo>
                    <a:pt x="13045" y="14287"/>
                  </a:lnTo>
                  <a:cubicBezTo>
                    <a:pt x="13134" y="14331"/>
                    <a:pt x="13267" y="14375"/>
                    <a:pt x="13356" y="14420"/>
                  </a:cubicBezTo>
                  <a:lnTo>
                    <a:pt x="13045" y="14420"/>
                  </a:lnTo>
                  <a:cubicBezTo>
                    <a:pt x="13045" y="14420"/>
                    <a:pt x="12868" y="14464"/>
                    <a:pt x="12868" y="14464"/>
                  </a:cubicBezTo>
                  <a:lnTo>
                    <a:pt x="13711" y="14464"/>
                  </a:lnTo>
                  <a:lnTo>
                    <a:pt x="13977" y="14508"/>
                  </a:lnTo>
                  <a:lnTo>
                    <a:pt x="14509" y="14508"/>
                  </a:lnTo>
                  <a:cubicBezTo>
                    <a:pt x="14509" y="14508"/>
                    <a:pt x="14332" y="14464"/>
                    <a:pt x="14421" y="14464"/>
                  </a:cubicBezTo>
                  <a:lnTo>
                    <a:pt x="15175" y="14464"/>
                  </a:lnTo>
                  <a:lnTo>
                    <a:pt x="15397" y="14420"/>
                  </a:lnTo>
                  <a:lnTo>
                    <a:pt x="15485" y="14375"/>
                  </a:lnTo>
                  <a:lnTo>
                    <a:pt x="15530" y="14375"/>
                  </a:lnTo>
                  <a:cubicBezTo>
                    <a:pt x="15663" y="14331"/>
                    <a:pt x="15840" y="14287"/>
                    <a:pt x="15929" y="14198"/>
                  </a:cubicBezTo>
                  <a:lnTo>
                    <a:pt x="35229" y="2973"/>
                  </a:lnTo>
                  <a:cubicBezTo>
                    <a:pt x="35273" y="2973"/>
                    <a:pt x="35318" y="2928"/>
                    <a:pt x="35362" y="2928"/>
                  </a:cubicBezTo>
                  <a:cubicBezTo>
                    <a:pt x="35407" y="2884"/>
                    <a:pt x="35451" y="2840"/>
                    <a:pt x="35495" y="2795"/>
                  </a:cubicBezTo>
                  <a:cubicBezTo>
                    <a:pt x="35540" y="2751"/>
                    <a:pt x="35584" y="2707"/>
                    <a:pt x="35628" y="2662"/>
                  </a:cubicBezTo>
                  <a:cubicBezTo>
                    <a:pt x="35673" y="2618"/>
                    <a:pt x="35628" y="2618"/>
                    <a:pt x="35673" y="2618"/>
                  </a:cubicBezTo>
                  <a:cubicBezTo>
                    <a:pt x="35673" y="2573"/>
                    <a:pt x="35717" y="2573"/>
                    <a:pt x="35717" y="2529"/>
                  </a:cubicBezTo>
                  <a:cubicBezTo>
                    <a:pt x="35717" y="2485"/>
                    <a:pt x="35761" y="2440"/>
                    <a:pt x="35761" y="2440"/>
                  </a:cubicBezTo>
                  <a:cubicBezTo>
                    <a:pt x="35761" y="2396"/>
                    <a:pt x="35628" y="2352"/>
                    <a:pt x="35628" y="2352"/>
                  </a:cubicBezTo>
                  <a:cubicBezTo>
                    <a:pt x="35628" y="2307"/>
                    <a:pt x="35495" y="2263"/>
                    <a:pt x="35495" y="2219"/>
                  </a:cubicBezTo>
                  <a:lnTo>
                    <a:pt x="35629" y="5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7240;p100">
              <a:extLst>
                <a:ext uri="{FF2B5EF4-FFF2-40B4-BE49-F238E27FC236}">
                  <a16:creationId xmlns:a16="http://schemas.microsoft.com/office/drawing/2014/main" id="{8E684D1E-DD9D-4D63-9474-A7751E1B0D93}"/>
                </a:ext>
              </a:extLst>
            </p:cNvPr>
            <p:cNvSpPr/>
            <p:nvPr/>
          </p:nvSpPr>
          <p:spPr>
            <a:xfrm>
              <a:off x="2114575" y="3008625"/>
              <a:ext cx="908450" cy="519950"/>
            </a:xfrm>
            <a:custGeom>
              <a:avLst/>
              <a:gdLst/>
              <a:ahLst/>
              <a:cxnLst/>
              <a:rect l="l" t="t" r="r" b="b"/>
              <a:pathLst>
                <a:path w="36338" h="20798" extrusionOk="0">
                  <a:moveTo>
                    <a:pt x="21607" y="0"/>
                  </a:moveTo>
                  <a:cubicBezTo>
                    <a:pt x="21108" y="0"/>
                    <a:pt x="20609" y="122"/>
                    <a:pt x="20143" y="366"/>
                  </a:cubicBezTo>
                  <a:lnTo>
                    <a:pt x="843" y="11547"/>
                  </a:lnTo>
                  <a:cubicBezTo>
                    <a:pt x="0" y="12035"/>
                    <a:pt x="44" y="12789"/>
                    <a:pt x="843" y="13277"/>
                  </a:cubicBezTo>
                  <a:lnTo>
                    <a:pt x="13266" y="20465"/>
                  </a:lnTo>
                  <a:cubicBezTo>
                    <a:pt x="13732" y="20687"/>
                    <a:pt x="14242" y="20798"/>
                    <a:pt x="14752" y="20798"/>
                  </a:cubicBezTo>
                  <a:cubicBezTo>
                    <a:pt x="15263" y="20798"/>
                    <a:pt x="15773" y="20687"/>
                    <a:pt x="16239" y="20465"/>
                  </a:cubicBezTo>
                  <a:lnTo>
                    <a:pt x="35494" y="9240"/>
                  </a:lnTo>
                  <a:cubicBezTo>
                    <a:pt x="36337" y="8752"/>
                    <a:pt x="36337" y="7997"/>
                    <a:pt x="35494" y="7554"/>
                  </a:cubicBezTo>
                  <a:lnTo>
                    <a:pt x="23071" y="366"/>
                  </a:lnTo>
                  <a:cubicBezTo>
                    <a:pt x="22606" y="122"/>
                    <a:pt x="22106" y="0"/>
                    <a:pt x="21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7241;p100">
              <a:extLst>
                <a:ext uri="{FF2B5EF4-FFF2-40B4-BE49-F238E27FC236}">
                  <a16:creationId xmlns:a16="http://schemas.microsoft.com/office/drawing/2014/main" id="{4E1BED41-9D84-4735-8B0B-FF6F6D30589C}"/>
                </a:ext>
              </a:extLst>
            </p:cNvPr>
            <p:cNvSpPr/>
            <p:nvPr/>
          </p:nvSpPr>
          <p:spPr>
            <a:xfrm>
              <a:off x="2528300" y="3164175"/>
              <a:ext cx="63250" cy="88775"/>
            </a:xfrm>
            <a:custGeom>
              <a:avLst/>
              <a:gdLst/>
              <a:ahLst/>
              <a:cxnLst/>
              <a:rect l="l" t="t" r="r" b="b"/>
              <a:pathLst>
                <a:path w="2530" h="3551" extrusionOk="0">
                  <a:moveTo>
                    <a:pt x="2529" y="1"/>
                  </a:moveTo>
                  <a:lnTo>
                    <a:pt x="0" y="888"/>
                  </a:lnTo>
                  <a:lnTo>
                    <a:pt x="0" y="3550"/>
                  </a:lnTo>
                  <a:lnTo>
                    <a:pt x="1198" y="3550"/>
                  </a:lnTo>
                  <a:lnTo>
                    <a:pt x="2529" y="2397"/>
                  </a:lnTo>
                  <a:lnTo>
                    <a:pt x="2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7242;p100">
              <a:extLst>
                <a:ext uri="{FF2B5EF4-FFF2-40B4-BE49-F238E27FC236}">
                  <a16:creationId xmlns:a16="http://schemas.microsoft.com/office/drawing/2014/main" id="{EF5563C1-15F2-408A-86B5-F3BC5D7E9483}"/>
                </a:ext>
              </a:extLst>
            </p:cNvPr>
            <p:cNvSpPr/>
            <p:nvPr/>
          </p:nvSpPr>
          <p:spPr>
            <a:xfrm>
              <a:off x="2534950" y="3217425"/>
              <a:ext cx="56600" cy="117600"/>
            </a:xfrm>
            <a:custGeom>
              <a:avLst/>
              <a:gdLst/>
              <a:ahLst/>
              <a:cxnLst/>
              <a:rect l="l" t="t" r="r" b="b"/>
              <a:pathLst>
                <a:path w="2264" h="4704" extrusionOk="0">
                  <a:moveTo>
                    <a:pt x="2263" y="0"/>
                  </a:moveTo>
                  <a:lnTo>
                    <a:pt x="1" y="1243"/>
                  </a:lnTo>
                  <a:lnTo>
                    <a:pt x="1" y="4703"/>
                  </a:lnTo>
                  <a:lnTo>
                    <a:pt x="2263" y="3417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rgbClr val="BB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7243;p100">
              <a:extLst>
                <a:ext uri="{FF2B5EF4-FFF2-40B4-BE49-F238E27FC236}">
                  <a16:creationId xmlns:a16="http://schemas.microsoft.com/office/drawing/2014/main" id="{83A806A8-B0CD-4C7B-BF68-48E7718ECFC9}"/>
                </a:ext>
              </a:extLst>
            </p:cNvPr>
            <p:cNvSpPr/>
            <p:nvPr/>
          </p:nvSpPr>
          <p:spPr>
            <a:xfrm>
              <a:off x="2381875" y="3181925"/>
              <a:ext cx="153100" cy="134250"/>
            </a:xfrm>
            <a:custGeom>
              <a:avLst/>
              <a:gdLst/>
              <a:ahLst/>
              <a:cxnLst/>
              <a:rect l="l" t="t" r="r" b="b"/>
              <a:pathLst>
                <a:path w="6124" h="5370" extrusionOk="0">
                  <a:moveTo>
                    <a:pt x="2973" y="1"/>
                  </a:moveTo>
                  <a:cubicBezTo>
                    <a:pt x="2840" y="1"/>
                    <a:pt x="2663" y="45"/>
                    <a:pt x="2485" y="45"/>
                  </a:cubicBezTo>
                  <a:cubicBezTo>
                    <a:pt x="2264" y="89"/>
                    <a:pt x="2042" y="134"/>
                    <a:pt x="1820" y="222"/>
                  </a:cubicBezTo>
                  <a:cubicBezTo>
                    <a:pt x="1554" y="311"/>
                    <a:pt x="1287" y="444"/>
                    <a:pt x="1021" y="577"/>
                  </a:cubicBezTo>
                  <a:lnTo>
                    <a:pt x="977" y="577"/>
                  </a:lnTo>
                  <a:cubicBezTo>
                    <a:pt x="844" y="666"/>
                    <a:pt x="666" y="799"/>
                    <a:pt x="533" y="888"/>
                  </a:cubicBezTo>
                  <a:cubicBezTo>
                    <a:pt x="444" y="977"/>
                    <a:pt x="400" y="1065"/>
                    <a:pt x="311" y="1154"/>
                  </a:cubicBezTo>
                  <a:cubicBezTo>
                    <a:pt x="267" y="1199"/>
                    <a:pt x="223" y="1287"/>
                    <a:pt x="178" y="1376"/>
                  </a:cubicBezTo>
                  <a:cubicBezTo>
                    <a:pt x="134" y="1420"/>
                    <a:pt x="90" y="1509"/>
                    <a:pt x="90" y="1554"/>
                  </a:cubicBezTo>
                  <a:cubicBezTo>
                    <a:pt x="45" y="1642"/>
                    <a:pt x="45" y="1687"/>
                    <a:pt x="1" y="1775"/>
                  </a:cubicBezTo>
                  <a:cubicBezTo>
                    <a:pt x="1" y="1820"/>
                    <a:pt x="1" y="1908"/>
                    <a:pt x="1" y="1953"/>
                  </a:cubicBezTo>
                  <a:lnTo>
                    <a:pt x="1" y="2042"/>
                  </a:lnTo>
                  <a:lnTo>
                    <a:pt x="1" y="5369"/>
                  </a:lnTo>
                  <a:cubicBezTo>
                    <a:pt x="1" y="5325"/>
                    <a:pt x="45" y="5236"/>
                    <a:pt x="45" y="5192"/>
                  </a:cubicBezTo>
                  <a:cubicBezTo>
                    <a:pt x="90" y="5103"/>
                    <a:pt x="134" y="5014"/>
                    <a:pt x="178" y="4970"/>
                  </a:cubicBezTo>
                  <a:cubicBezTo>
                    <a:pt x="223" y="4881"/>
                    <a:pt x="267" y="4837"/>
                    <a:pt x="311" y="4748"/>
                  </a:cubicBezTo>
                  <a:cubicBezTo>
                    <a:pt x="356" y="4659"/>
                    <a:pt x="444" y="4571"/>
                    <a:pt x="533" y="4526"/>
                  </a:cubicBezTo>
                  <a:cubicBezTo>
                    <a:pt x="666" y="4393"/>
                    <a:pt x="844" y="4260"/>
                    <a:pt x="977" y="4171"/>
                  </a:cubicBezTo>
                  <a:lnTo>
                    <a:pt x="1021" y="4171"/>
                  </a:lnTo>
                  <a:cubicBezTo>
                    <a:pt x="1287" y="4038"/>
                    <a:pt x="1554" y="3905"/>
                    <a:pt x="1820" y="3816"/>
                  </a:cubicBezTo>
                  <a:cubicBezTo>
                    <a:pt x="2042" y="3772"/>
                    <a:pt x="2264" y="3683"/>
                    <a:pt x="2485" y="3639"/>
                  </a:cubicBezTo>
                  <a:cubicBezTo>
                    <a:pt x="2663" y="3639"/>
                    <a:pt x="2796" y="3594"/>
                    <a:pt x="2973" y="3594"/>
                  </a:cubicBezTo>
                  <a:lnTo>
                    <a:pt x="4083" y="3594"/>
                  </a:lnTo>
                  <a:lnTo>
                    <a:pt x="4438" y="3639"/>
                  </a:lnTo>
                  <a:lnTo>
                    <a:pt x="4793" y="3683"/>
                  </a:lnTo>
                  <a:lnTo>
                    <a:pt x="5147" y="3772"/>
                  </a:lnTo>
                  <a:cubicBezTo>
                    <a:pt x="5325" y="3816"/>
                    <a:pt x="5458" y="3861"/>
                    <a:pt x="5591" y="3949"/>
                  </a:cubicBezTo>
                  <a:cubicBezTo>
                    <a:pt x="5769" y="3994"/>
                    <a:pt x="5946" y="4082"/>
                    <a:pt x="6124" y="4171"/>
                  </a:cubicBezTo>
                  <a:lnTo>
                    <a:pt x="6124" y="622"/>
                  </a:lnTo>
                  <a:cubicBezTo>
                    <a:pt x="5946" y="533"/>
                    <a:pt x="5769" y="400"/>
                    <a:pt x="5591" y="356"/>
                  </a:cubicBezTo>
                  <a:cubicBezTo>
                    <a:pt x="5458" y="267"/>
                    <a:pt x="5325" y="222"/>
                    <a:pt x="5147" y="178"/>
                  </a:cubicBezTo>
                  <a:lnTo>
                    <a:pt x="4793" y="89"/>
                  </a:lnTo>
                  <a:lnTo>
                    <a:pt x="4438" y="45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D6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7244;p100">
              <a:extLst>
                <a:ext uri="{FF2B5EF4-FFF2-40B4-BE49-F238E27FC236}">
                  <a16:creationId xmlns:a16="http://schemas.microsoft.com/office/drawing/2014/main" id="{336B2AC3-A162-410C-92CF-193753D9FB4F}"/>
                </a:ext>
              </a:extLst>
            </p:cNvPr>
            <p:cNvSpPr/>
            <p:nvPr/>
          </p:nvSpPr>
          <p:spPr>
            <a:xfrm>
              <a:off x="2534950" y="3248475"/>
              <a:ext cx="26650" cy="88625"/>
            </a:xfrm>
            <a:custGeom>
              <a:avLst/>
              <a:gdLst/>
              <a:ahLst/>
              <a:cxnLst/>
              <a:rect l="l" t="t" r="r" b="b"/>
              <a:pathLst>
                <a:path w="1066" h="3545" extrusionOk="0">
                  <a:moveTo>
                    <a:pt x="1" y="1"/>
                  </a:moveTo>
                  <a:lnTo>
                    <a:pt x="1" y="3461"/>
                  </a:lnTo>
                  <a:cubicBezTo>
                    <a:pt x="94" y="3520"/>
                    <a:pt x="181" y="3544"/>
                    <a:pt x="262" y="3544"/>
                  </a:cubicBezTo>
                  <a:cubicBezTo>
                    <a:pt x="696" y="3544"/>
                    <a:pt x="954" y="2840"/>
                    <a:pt x="1037" y="2840"/>
                  </a:cubicBezTo>
                  <a:cubicBezTo>
                    <a:pt x="1056" y="2840"/>
                    <a:pt x="1065" y="2879"/>
                    <a:pt x="1065" y="2973"/>
                  </a:cubicBezTo>
                  <a:lnTo>
                    <a:pt x="1065" y="1376"/>
                  </a:lnTo>
                  <a:cubicBezTo>
                    <a:pt x="1065" y="844"/>
                    <a:pt x="710" y="4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7245;p100">
              <a:extLst>
                <a:ext uri="{FF2B5EF4-FFF2-40B4-BE49-F238E27FC236}">
                  <a16:creationId xmlns:a16="http://schemas.microsoft.com/office/drawing/2014/main" id="{0B9B5321-4BF0-4CD9-8008-11E1B4BEB3AE}"/>
                </a:ext>
              </a:extLst>
            </p:cNvPr>
            <p:cNvSpPr/>
            <p:nvPr/>
          </p:nvSpPr>
          <p:spPr>
            <a:xfrm>
              <a:off x="2534950" y="3246250"/>
              <a:ext cx="26650" cy="90850"/>
            </a:xfrm>
            <a:custGeom>
              <a:avLst/>
              <a:gdLst/>
              <a:ahLst/>
              <a:cxnLst/>
              <a:rect l="l" t="t" r="r" b="b"/>
              <a:pathLst>
                <a:path w="1066" h="3634" extrusionOk="0">
                  <a:moveTo>
                    <a:pt x="1" y="1"/>
                  </a:moveTo>
                  <a:lnTo>
                    <a:pt x="1" y="3550"/>
                  </a:lnTo>
                  <a:cubicBezTo>
                    <a:pt x="94" y="3609"/>
                    <a:pt x="181" y="3633"/>
                    <a:pt x="262" y="3633"/>
                  </a:cubicBezTo>
                  <a:cubicBezTo>
                    <a:pt x="696" y="3633"/>
                    <a:pt x="954" y="2929"/>
                    <a:pt x="1037" y="2929"/>
                  </a:cubicBezTo>
                  <a:cubicBezTo>
                    <a:pt x="1056" y="2929"/>
                    <a:pt x="1065" y="2968"/>
                    <a:pt x="1065" y="3062"/>
                  </a:cubicBezTo>
                  <a:lnTo>
                    <a:pt x="1065" y="1465"/>
                  </a:lnTo>
                  <a:cubicBezTo>
                    <a:pt x="977" y="844"/>
                    <a:pt x="577" y="267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7246;p100">
              <a:extLst>
                <a:ext uri="{FF2B5EF4-FFF2-40B4-BE49-F238E27FC236}">
                  <a16:creationId xmlns:a16="http://schemas.microsoft.com/office/drawing/2014/main" id="{BFD362AD-E5D3-4F07-9E37-75FC1703E1F2}"/>
                </a:ext>
              </a:extLst>
            </p:cNvPr>
            <p:cNvSpPr/>
            <p:nvPr/>
          </p:nvSpPr>
          <p:spPr>
            <a:xfrm>
              <a:off x="2591525" y="3285075"/>
              <a:ext cx="49925" cy="107625"/>
            </a:xfrm>
            <a:custGeom>
              <a:avLst/>
              <a:gdLst/>
              <a:ahLst/>
              <a:cxnLst/>
              <a:rect l="l" t="t" r="r" b="b"/>
              <a:pathLst>
                <a:path w="1997" h="4305" extrusionOk="0">
                  <a:moveTo>
                    <a:pt x="1997" y="1"/>
                  </a:moveTo>
                  <a:cubicBezTo>
                    <a:pt x="1997" y="134"/>
                    <a:pt x="1997" y="267"/>
                    <a:pt x="1952" y="400"/>
                  </a:cubicBezTo>
                  <a:cubicBezTo>
                    <a:pt x="1908" y="533"/>
                    <a:pt x="1908" y="666"/>
                    <a:pt x="1864" y="755"/>
                  </a:cubicBezTo>
                  <a:cubicBezTo>
                    <a:pt x="1775" y="888"/>
                    <a:pt x="1731" y="1021"/>
                    <a:pt x="1686" y="1154"/>
                  </a:cubicBezTo>
                  <a:cubicBezTo>
                    <a:pt x="1598" y="1288"/>
                    <a:pt x="1509" y="1421"/>
                    <a:pt x="1376" y="1554"/>
                  </a:cubicBezTo>
                  <a:cubicBezTo>
                    <a:pt x="1243" y="1731"/>
                    <a:pt x="1110" y="1864"/>
                    <a:pt x="976" y="1997"/>
                  </a:cubicBezTo>
                  <a:cubicBezTo>
                    <a:pt x="710" y="2264"/>
                    <a:pt x="400" y="2485"/>
                    <a:pt x="89" y="2663"/>
                  </a:cubicBezTo>
                  <a:lnTo>
                    <a:pt x="0" y="2707"/>
                  </a:lnTo>
                  <a:lnTo>
                    <a:pt x="0" y="4305"/>
                  </a:lnTo>
                  <a:lnTo>
                    <a:pt x="89" y="4216"/>
                  </a:lnTo>
                  <a:cubicBezTo>
                    <a:pt x="400" y="4038"/>
                    <a:pt x="710" y="3817"/>
                    <a:pt x="976" y="3595"/>
                  </a:cubicBezTo>
                  <a:cubicBezTo>
                    <a:pt x="1110" y="3462"/>
                    <a:pt x="1243" y="3284"/>
                    <a:pt x="1376" y="3151"/>
                  </a:cubicBezTo>
                  <a:cubicBezTo>
                    <a:pt x="1509" y="3018"/>
                    <a:pt x="1598" y="2885"/>
                    <a:pt x="1686" y="2752"/>
                  </a:cubicBezTo>
                  <a:cubicBezTo>
                    <a:pt x="1731" y="2619"/>
                    <a:pt x="1775" y="2485"/>
                    <a:pt x="1864" y="2352"/>
                  </a:cubicBezTo>
                  <a:cubicBezTo>
                    <a:pt x="1908" y="2219"/>
                    <a:pt x="1908" y="2086"/>
                    <a:pt x="1952" y="1953"/>
                  </a:cubicBezTo>
                  <a:cubicBezTo>
                    <a:pt x="1997" y="1820"/>
                    <a:pt x="1997" y="1687"/>
                    <a:pt x="1997" y="1598"/>
                  </a:cubicBezTo>
                  <a:lnTo>
                    <a:pt x="1997" y="1509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7247;p100">
              <a:extLst>
                <a:ext uri="{FF2B5EF4-FFF2-40B4-BE49-F238E27FC236}">
                  <a16:creationId xmlns:a16="http://schemas.microsoft.com/office/drawing/2014/main" id="{48954ACA-9E29-4759-971C-EE4CC43E96EC}"/>
                </a:ext>
              </a:extLst>
            </p:cNvPr>
            <p:cNvSpPr/>
            <p:nvPr/>
          </p:nvSpPr>
          <p:spPr>
            <a:xfrm>
              <a:off x="2534950" y="3217425"/>
              <a:ext cx="123150" cy="135350"/>
            </a:xfrm>
            <a:custGeom>
              <a:avLst/>
              <a:gdLst/>
              <a:ahLst/>
              <a:cxnLst/>
              <a:rect l="l" t="t" r="r" b="b"/>
              <a:pathLst>
                <a:path w="4926" h="5414" extrusionOk="0">
                  <a:moveTo>
                    <a:pt x="2263" y="0"/>
                  </a:moveTo>
                  <a:lnTo>
                    <a:pt x="1" y="1243"/>
                  </a:lnTo>
                  <a:cubicBezTo>
                    <a:pt x="1376" y="2041"/>
                    <a:pt x="1376" y="3284"/>
                    <a:pt x="1" y="4082"/>
                  </a:cubicBezTo>
                  <a:lnTo>
                    <a:pt x="2263" y="5413"/>
                  </a:lnTo>
                  <a:cubicBezTo>
                    <a:pt x="4925" y="3905"/>
                    <a:pt x="4925" y="1553"/>
                    <a:pt x="2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7248;p100">
              <a:extLst>
                <a:ext uri="{FF2B5EF4-FFF2-40B4-BE49-F238E27FC236}">
                  <a16:creationId xmlns:a16="http://schemas.microsoft.com/office/drawing/2014/main" id="{A9A2E1F0-DF87-4265-84B6-DEA09BB1AAD0}"/>
                </a:ext>
              </a:extLst>
            </p:cNvPr>
            <p:cNvSpPr/>
            <p:nvPr/>
          </p:nvSpPr>
          <p:spPr>
            <a:xfrm>
              <a:off x="2534950" y="3332775"/>
              <a:ext cx="57700" cy="59925"/>
            </a:xfrm>
            <a:custGeom>
              <a:avLst/>
              <a:gdLst/>
              <a:ahLst/>
              <a:cxnLst/>
              <a:rect l="l" t="t" r="r" b="b"/>
              <a:pathLst>
                <a:path w="2308" h="2397" extrusionOk="0">
                  <a:moveTo>
                    <a:pt x="2308" y="1"/>
                  </a:moveTo>
                  <a:lnTo>
                    <a:pt x="1" y="711"/>
                  </a:lnTo>
                  <a:lnTo>
                    <a:pt x="1" y="1066"/>
                  </a:lnTo>
                  <a:lnTo>
                    <a:pt x="2263" y="2397"/>
                  </a:lnTo>
                  <a:lnTo>
                    <a:pt x="2308" y="1"/>
                  </a:lnTo>
                  <a:close/>
                </a:path>
              </a:pathLst>
            </a:custGeom>
            <a:solidFill>
              <a:srgbClr val="8863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7249;p100">
              <a:extLst>
                <a:ext uri="{FF2B5EF4-FFF2-40B4-BE49-F238E27FC236}">
                  <a16:creationId xmlns:a16="http://schemas.microsoft.com/office/drawing/2014/main" id="{88E2C105-4E31-4AE4-A3E8-CDAD769F7A1F}"/>
                </a:ext>
              </a:extLst>
            </p:cNvPr>
            <p:cNvSpPr/>
            <p:nvPr/>
          </p:nvSpPr>
          <p:spPr>
            <a:xfrm>
              <a:off x="2472825" y="3332775"/>
              <a:ext cx="119825" cy="87650"/>
            </a:xfrm>
            <a:custGeom>
              <a:avLst/>
              <a:gdLst/>
              <a:ahLst/>
              <a:cxnLst/>
              <a:rect l="l" t="t" r="r" b="b"/>
              <a:pathLst>
                <a:path w="4793" h="3506" extrusionOk="0">
                  <a:moveTo>
                    <a:pt x="4793" y="1"/>
                  </a:moveTo>
                  <a:cubicBezTo>
                    <a:pt x="4305" y="267"/>
                    <a:pt x="3772" y="489"/>
                    <a:pt x="3240" y="666"/>
                  </a:cubicBezTo>
                  <a:cubicBezTo>
                    <a:pt x="2840" y="799"/>
                    <a:pt x="2397" y="932"/>
                    <a:pt x="1997" y="977"/>
                  </a:cubicBezTo>
                  <a:cubicBezTo>
                    <a:pt x="1687" y="1021"/>
                    <a:pt x="1421" y="1066"/>
                    <a:pt x="1110" y="1110"/>
                  </a:cubicBezTo>
                  <a:cubicBezTo>
                    <a:pt x="800" y="1154"/>
                    <a:pt x="622" y="1154"/>
                    <a:pt x="356" y="1154"/>
                  </a:cubicBezTo>
                  <a:lnTo>
                    <a:pt x="1" y="1154"/>
                  </a:lnTo>
                  <a:lnTo>
                    <a:pt x="1" y="3506"/>
                  </a:lnTo>
                  <a:lnTo>
                    <a:pt x="400" y="3506"/>
                  </a:lnTo>
                  <a:lnTo>
                    <a:pt x="1155" y="3461"/>
                  </a:lnTo>
                  <a:cubicBezTo>
                    <a:pt x="1421" y="3461"/>
                    <a:pt x="1687" y="3417"/>
                    <a:pt x="1997" y="3328"/>
                  </a:cubicBezTo>
                  <a:cubicBezTo>
                    <a:pt x="2441" y="3284"/>
                    <a:pt x="2840" y="3151"/>
                    <a:pt x="3240" y="3018"/>
                  </a:cubicBezTo>
                  <a:cubicBezTo>
                    <a:pt x="3772" y="2885"/>
                    <a:pt x="4305" y="2663"/>
                    <a:pt x="4793" y="2397"/>
                  </a:cubicBezTo>
                  <a:lnTo>
                    <a:pt x="47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7250;p100">
              <a:extLst>
                <a:ext uri="{FF2B5EF4-FFF2-40B4-BE49-F238E27FC236}">
                  <a16:creationId xmlns:a16="http://schemas.microsoft.com/office/drawing/2014/main" id="{1DF49CF1-28CE-4070-8419-453FEB136039}"/>
                </a:ext>
              </a:extLst>
            </p:cNvPr>
            <p:cNvSpPr/>
            <p:nvPr/>
          </p:nvSpPr>
          <p:spPr>
            <a:xfrm>
              <a:off x="2471725" y="3312825"/>
              <a:ext cx="25" cy="108725"/>
            </a:xfrm>
            <a:custGeom>
              <a:avLst/>
              <a:gdLst/>
              <a:ahLst/>
              <a:cxnLst/>
              <a:rect l="l" t="t" r="r" b="b"/>
              <a:pathLst>
                <a:path w="1" h="4349" extrusionOk="0">
                  <a:moveTo>
                    <a:pt x="1" y="1952"/>
                  </a:moveTo>
                  <a:lnTo>
                    <a:pt x="1" y="4348"/>
                  </a:lnTo>
                  <a:lnTo>
                    <a:pt x="1" y="24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7251;p100">
              <a:extLst>
                <a:ext uri="{FF2B5EF4-FFF2-40B4-BE49-F238E27FC236}">
                  <a16:creationId xmlns:a16="http://schemas.microsoft.com/office/drawing/2014/main" id="{15068327-4F7E-46BE-8E1C-0F9E8C51FC95}"/>
                </a:ext>
              </a:extLst>
            </p:cNvPr>
            <p:cNvSpPr/>
            <p:nvPr/>
          </p:nvSpPr>
          <p:spPr>
            <a:xfrm>
              <a:off x="2472825" y="3300625"/>
              <a:ext cx="119825" cy="61100"/>
            </a:xfrm>
            <a:custGeom>
              <a:avLst/>
              <a:gdLst/>
              <a:ahLst/>
              <a:cxnLst/>
              <a:rect l="l" t="t" r="r" b="b"/>
              <a:pathLst>
                <a:path w="4793" h="2444" extrusionOk="0">
                  <a:moveTo>
                    <a:pt x="2530" y="0"/>
                  </a:moveTo>
                  <a:cubicBezTo>
                    <a:pt x="1731" y="444"/>
                    <a:pt x="844" y="621"/>
                    <a:pt x="1" y="621"/>
                  </a:cubicBezTo>
                  <a:lnTo>
                    <a:pt x="1" y="2440"/>
                  </a:lnTo>
                  <a:cubicBezTo>
                    <a:pt x="83" y="2442"/>
                    <a:pt x="166" y="2444"/>
                    <a:pt x="248" y="2444"/>
                  </a:cubicBezTo>
                  <a:cubicBezTo>
                    <a:pt x="1807" y="2444"/>
                    <a:pt x="3360" y="2045"/>
                    <a:pt x="4793" y="1287"/>
                  </a:cubicBezTo>
                  <a:lnTo>
                    <a:pt x="25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7252;p100">
              <a:extLst>
                <a:ext uri="{FF2B5EF4-FFF2-40B4-BE49-F238E27FC236}">
                  <a16:creationId xmlns:a16="http://schemas.microsoft.com/office/drawing/2014/main" id="{3F547C08-2494-47C1-B171-BB966A88F88A}"/>
                </a:ext>
              </a:extLst>
            </p:cNvPr>
            <p:cNvSpPr/>
            <p:nvPr/>
          </p:nvSpPr>
          <p:spPr>
            <a:xfrm>
              <a:off x="2300900" y="3229625"/>
              <a:ext cx="171950" cy="190800"/>
            </a:xfrm>
            <a:custGeom>
              <a:avLst/>
              <a:gdLst/>
              <a:ahLst/>
              <a:cxnLst/>
              <a:rect l="l" t="t" r="r" b="b"/>
              <a:pathLst>
                <a:path w="6878" h="7632" extrusionOk="0">
                  <a:moveTo>
                    <a:pt x="1" y="0"/>
                  </a:moveTo>
                  <a:lnTo>
                    <a:pt x="1" y="3594"/>
                  </a:lnTo>
                  <a:cubicBezTo>
                    <a:pt x="1" y="4615"/>
                    <a:pt x="666" y="5724"/>
                    <a:pt x="2042" y="6523"/>
                  </a:cubicBezTo>
                  <a:cubicBezTo>
                    <a:pt x="2352" y="6700"/>
                    <a:pt x="2663" y="6833"/>
                    <a:pt x="3018" y="6966"/>
                  </a:cubicBezTo>
                  <a:cubicBezTo>
                    <a:pt x="3284" y="7099"/>
                    <a:pt x="3550" y="7188"/>
                    <a:pt x="3817" y="7232"/>
                  </a:cubicBezTo>
                  <a:cubicBezTo>
                    <a:pt x="4083" y="7321"/>
                    <a:pt x="4305" y="7366"/>
                    <a:pt x="4571" y="7410"/>
                  </a:cubicBezTo>
                  <a:cubicBezTo>
                    <a:pt x="4793" y="7454"/>
                    <a:pt x="5014" y="7499"/>
                    <a:pt x="5236" y="7543"/>
                  </a:cubicBezTo>
                  <a:cubicBezTo>
                    <a:pt x="5458" y="7587"/>
                    <a:pt x="5680" y="7587"/>
                    <a:pt x="5857" y="7632"/>
                  </a:cubicBezTo>
                  <a:lnTo>
                    <a:pt x="6878" y="7632"/>
                  </a:lnTo>
                  <a:lnTo>
                    <a:pt x="6878" y="3994"/>
                  </a:lnTo>
                  <a:lnTo>
                    <a:pt x="6567" y="3994"/>
                  </a:lnTo>
                  <a:cubicBezTo>
                    <a:pt x="6346" y="3994"/>
                    <a:pt x="6124" y="3994"/>
                    <a:pt x="5857" y="3949"/>
                  </a:cubicBezTo>
                  <a:cubicBezTo>
                    <a:pt x="5636" y="3905"/>
                    <a:pt x="5458" y="3905"/>
                    <a:pt x="5236" y="3860"/>
                  </a:cubicBezTo>
                  <a:cubicBezTo>
                    <a:pt x="5014" y="3816"/>
                    <a:pt x="4748" y="3816"/>
                    <a:pt x="4571" y="3772"/>
                  </a:cubicBezTo>
                  <a:cubicBezTo>
                    <a:pt x="4349" y="3727"/>
                    <a:pt x="4083" y="3639"/>
                    <a:pt x="3817" y="3594"/>
                  </a:cubicBezTo>
                  <a:cubicBezTo>
                    <a:pt x="3595" y="3506"/>
                    <a:pt x="3284" y="3417"/>
                    <a:pt x="3018" y="3284"/>
                  </a:cubicBezTo>
                  <a:cubicBezTo>
                    <a:pt x="2663" y="3151"/>
                    <a:pt x="2352" y="3017"/>
                    <a:pt x="2042" y="2840"/>
                  </a:cubicBezTo>
                  <a:cubicBezTo>
                    <a:pt x="666" y="2041"/>
                    <a:pt x="1" y="1021"/>
                    <a:pt x="1" y="0"/>
                  </a:cubicBezTo>
                  <a:close/>
                </a:path>
              </a:pathLst>
            </a:custGeom>
            <a:solidFill>
              <a:srgbClr val="D6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" name="Google Shape;7253;p100">
              <a:extLst>
                <a:ext uri="{FF2B5EF4-FFF2-40B4-BE49-F238E27FC236}">
                  <a16:creationId xmlns:a16="http://schemas.microsoft.com/office/drawing/2014/main" id="{0778C2E2-6350-4213-8498-CC0243CB2DEA}"/>
                </a:ext>
              </a:extLst>
            </p:cNvPr>
            <p:cNvSpPr/>
            <p:nvPr/>
          </p:nvSpPr>
          <p:spPr>
            <a:xfrm>
              <a:off x="2284275" y="3135075"/>
              <a:ext cx="307275" cy="196700"/>
            </a:xfrm>
            <a:custGeom>
              <a:avLst/>
              <a:gdLst/>
              <a:ahLst/>
              <a:cxnLst/>
              <a:rect l="l" t="t" r="r" b="b"/>
              <a:pathLst>
                <a:path w="12291" h="7868" extrusionOk="0">
                  <a:moveTo>
                    <a:pt x="7476" y="0"/>
                  </a:moveTo>
                  <a:cubicBezTo>
                    <a:pt x="5735" y="0"/>
                    <a:pt x="3994" y="388"/>
                    <a:pt x="2662" y="1165"/>
                  </a:cubicBezTo>
                  <a:cubicBezTo>
                    <a:pt x="0" y="2673"/>
                    <a:pt x="45" y="5158"/>
                    <a:pt x="2707" y="6711"/>
                  </a:cubicBezTo>
                  <a:cubicBezTo>
                    <a:pt x="4104" y="7430"/>
                    <a:pt x="5662" y="7867"/>
                    <a:pt x="7267" y="7867"/>
                  </a:cubicBezTo>
                  <a:cubicBezTo>
                    <a:pt x="7344" y="7867"/>
                    <a:pt x="7421" y="7866"/>
                    <a:pt x="7499" y="7864"/>
                  </a:cubicBezTo>
                  <a:lnTo>
                    <a:pt x="7499" y="6001"/>
                  </a:lnTo>
                  <a:cubicBezTo>
                    <a:pt x="7424" y="6005"/>
                    <a:pt x="7349" y="6006"/>
                    <a:pt x="7274" y="6006"/>
                  </a:cubicBezTo>
                  <a:cubicBezTo>
                    <a:pt x="6462" y="6006"/>
                    <a:pt x="5656" y="5790"/>
                    <a:pt x="4925" y="5424"/>
                  </a:cubicBezTo>
                  <a:cubicBezTo>
                    <a:pt x="3550" y="4581"/>
                    <a:pt x="3550" y="3294"/>
                    <a:pt x="4925" y="2451"/>
                  </a:cubicBezTo>
                  <a:cubicBezTo>
                    <a:pt x="5724" y="2052"/>
                    <a:pt x="6600" y="1852"/>
                    <a:pt x="7476" y="1852"/>
                  </a:cubicBezTo>
                  <a:cubicBezTo>
                    <a:pt x="8353" y="1852"/>
                    <a:pt x="9229" y="2052"/>
                    <a:pt x="10028" y="2451"/>
                  </a:cubicBezTo>
                  <a:lnTo>
                    <a:pt x="12290" y="1165"/>
                  </a:lnTo>
                  <a:cubicBezTo>
                    <a:pt x="10959" y="388"/>
                    <a:pt x="9218" y="0"/>
                    <a:pt x="7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7254;p100">
              <a:extLst>
                <a:ext uri="{FF2B5EF4-FFF2-40B4-BE49-F238E27FC236}">
                  <a16:creationId xmlns:a16="http://schemas.microsoft.com/office/drawing/2014/main" id="{8FBC1DD7-DDAF-45B0-A32C-E1056DD79DB1}"/>
                </a:ext>
              </a:extLst>
            </p:cNvPr>
            <p:cNvSpPr/>
            <p:nvPr/>
          </p:nvSpPr>
          <p:spPr>
            <a:xfrm>
              <a:off x="2641425" y="3085975"/>
              <a:ext cx="267350" cy="152000"/>
            </a:xfrm>
            <a:custGeom>
              <a:avLst/>
              <a:gdLst/>
              <a:ahLst/>
              <a:cxnLst/>
              <a:rect l="l" t="t" r="r" b="b"/>
              <a:pathLst>
                <a:path w="10694" h="6080" extrusionOk="0">
                  <a:moveTo>
                    <a:pt x="528" y="1"/>
                  </a:moveTo>
                  <a:cubicBezTo>
                    <a:pt x="411" y="1"/>
                    <a:pt x="289" y="23"/>
                    <a:pt x="178" y="67"/>
                  </a:cubicBezTo>
                  <a:cubicBezTo>
                    <a:pt x="1" y="112"/>
                    <a:pt x="1" y="422"/>
                    <a:pt x="178" y="467"/>
                  </a:cubicBezTo>
                  <a:lnTo>
                    <a:pt x="9806" y="6013"/>
                  </a:lnTo>
                  <a:cubicBezTo>
                    <a:pt x="9917" y="6057"/>
                    <a:pt x="10028" y="6079"/>
                    <a:pt x="10139" y="6079"/>
                  </a:cubicBezTo>
                  <a:cubicBezTo>
                    <a:pt x="10250" y="6079"/>
                    <a:pt x="10361" y="6057"/>
                    <a:pt x="10472" y="6013"/>
                  </a:cubicBezTo>
                  <a:cubicBezTo>
                    <a:pt x="10694" y="5924"/>
                    <a:pt x="10694" y="5746"/>
                    <a:pt x="10472" y="5613"/>
                  </a:cubicBezTo>
                  <a:lnTo>
                    <a:pt x="844" y="67"/>
                  </a:lnTo>
                  <a:cubicBezTo>
                    <a:pt x="755" y="23"/>
                    <a:pt x="644" y="1"/>
                    <a:pt x="528" y="1"/>
                  </a:cubicBez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7255;p100">
              <a:extLst>
                <a:ext uri="{FF2B5EF4-FFF2-40B4-BE49-F238E27FC236}">
                  <a16:creationId xmlns:a16="http://schemas.microsoft.com/office/drawing/2014/main" id="{96FB0E0B-1F85-450F-9426-E81E72C06BE2}"/>
                </a:ext>
              </a:extLst>
            </p:cNvPr>
            <p:cNvSpPr/>
            <p:nvPr/>
          </p:nvSpPr>
          <p:spPr>
            <a:xfrm>
              <a:off x="2613700" y="3101800"/>
              <a:ext cx="128700" cy="72950"/>
            </a:xfrm>
            <a:custGeom>
              <a:avLst/>
              <a:gdLst/>
              <a:ahLst/>
              <a:cxnLst/>
              <a:rect l="l" t="t" r="r" b="b"/>
              <a:pathLst>
                <a:path w="5148" h="2918" extrusionOk="0">
                  <a:moveTo>
                    <a:pt x="528" y="0"/>
                  </a:moveTo>
                  <a:cubicBezTo>
                    <a:pt x="411" y="0"/>
                    <a:pt x="289" y="33"/>
                    <a:pt x="178" y="100"/>
                  </a:cubicBezTo>
                  <a:cubicBezTo>
                    <a:pt x="1" y="189"/>
                    <a:pt x="1" y="366"/>
                    <a:pt x="178" y="455"/>
                  </a:cubicBezTo>
                  <a:lnTo>
                    <a:pt x="4260" y="2851"/>
                  </a:lnTo>
                  <a:cubicBezTo>
                    <a:pt x="4371" y="2895"/>
                    <a:pt x="4493" y="2917"/>
                    <a:pt x="4615" y="2917"/>
                  </a:cubicBezTo>
                  <a:cubicBezTo>
                    <a:pt x="4737" y="2917"/>
                    <a:pt x="4859" y="2895"/>
                    <a:pt x="4970" y="2851"/>
                  </a:cubicBezTo>
                  <a:cubicBezTo>
                    <a:pt x="5147" y="2762"/>
                    <a:pt x="5147" y="2496"/>
                    <a:pt x="4970" y="2451"/>
                  </a:cubicBezTo>
                  <a:lnTo>
                    <a:pt x="844" y="100"/>
                  </a:lnTo>
                  <a:cubicBezTo>
                    <a:pt x="755" y="33"/>
                    <a:pt x="644" y="0"/>
                    <a:pt x="528" y="0"/>
                  </a:cubicBez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7256;p100">
              <a:extLst>
                <a:ext uri="{FF2B5EF4-FFF2-40B4-BE49-F238E27FC236}">
                  <a16:creationId xmlns:a16="http://schemas.microsoft.com/office/drawing/2014/main" id="{0CFE1C93-E5D7-4E8F-B040-B3D77E0C8C8C}"/>
                </a:ext>
              </a:extLst>
            </p:cNvPr>
            <p:cNvSpPr/>
            <p:nvPr/>
          </p:nvSpPr>
          <p:spPr>
            <a:xfrm>
              <a:off x="2587075" y="3117050"/>
              <a:ext cx="186375" cy="106225"/>
            </a:xfrm>
            <a:custGeom>
              <a:avLst/>
              <a:gdLst/>
              <a:ahLst/>
              <a:cxnLst/>
              <a:rect l="l" t="t" r="r" b="b"/>
              <a:pathLst>
                <a:path w="7455" h="4249" extrusionOk="0">
                  <a:moveTo>
                    <a:pt x="555" y="0"/>
                  </a:moveTo>
                  <a:cubicBezTo>
                    <a:pt x="445" y="0"/>
                    <a:pt x="334" y="22"/>
                    <a:pt x="223" y="67"/>
                  </a:cubicBezTo>
                  <a:cubicBezTo>
                    <a:pt x="1" y="111"/>
                    <a:pt x="1" y="422"/>
                    <a:pt x="223" y="466"/>
                  </a:cubicBezTo>
                  <a:lnTo>
                    <a:pt x="6612" y="4149"/>
                  </a:lnTo>
                  <a:cubicBezTo>
                    <a:pt x="6723" y="4215"/>
                    <a:pt x="6834" y="4248"/>
                    <a:pt x="6944" y="4248"/>
                  </a:cubicBezTo>
                  <a:cubicBezTo>
                    <a:pt x="7055" y="4248"/>
                    <a:pt x="7166" y="4215"/>
                    <a:pt x="7277" y="4149"/>
                  </a:cubicBezTo>
                  <a:cubicBezTo>
                    <a:pt x="7455" y="4060"/>
                    <a:pt x="7455" y="3882"/>
                    <a:pt x="7277" y="3749"/>
                  </a:cubicBezTo>
                  <a:lnTo>
                    <a:pt x="888" y="67"/>
                  </a:lnTo>
                  <a:cubicBezTo>
                    <a:pt x="777" y="22"/>
                    <a:pt x="666" y="0"/>
                    <a:pt x="555" y="0"/>
                  </a:cubicBez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7257;p100">
              <a:extLst>
                <a:ext uri="{FF2B5EF4-FFF2-40B4-BE49-F238E27FC236}">
                  <a16:creationId xmlns:a16="http://schemas.microsoft.com/office/drawing/2014/main" id="{4891D4FE-1B9E-4605-8EA5-05B231995445}"/>
                </a:ext>
              </a:extLst>
            </p:cNvPr>
            <p:cNvSpPr/>
            <p:nvPr/>
          </p:nvSpPr>
          <p:spPr>
            <a:xfrm>
              <a:off x="3676325" y="2528600"/>
              <a:ext cx="2225" cy="26650"/>
            </a:xfrm>
            <a:custGeom>
              <a:avLst/>
              <a:gdLst/>
              <a:ahLst/>
              <a:cxnLst/>
              <a:rect l="l" t="t" r="r" b="b"/>
              <a:pathLst>
                <a:path w="89" h="1066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55"/>
                    <a:pt x="45" y="888"/>
                    <a:pt x="89" y="1066"/>
                  </a:cubicBezTo>
                  <a:lnTo>
                    <a:pt x="89" y="445"/>
                  </a:lnTo>
                  <a:cubicBezTo>
                    <a:pt x="45" y="311"/>
                    <a:pt x="0" y="17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7258;p100">
              <a:extLst>
                <a:ext uri="{FF2B5EF4-FFF2-40B4-BE49-F238E27FC236}">
                  <a16:creationId xmlns:a16="http://schemas.microsoft.com/office/drawing/2014/main" id="{1AD2ABFC-1DAB-4587-9696-12C9052005AE}"/>
                </a:ext>
              </a:extLst>
            </p:cNvPr>
            <p:cNvSpPr/>
            <p:nvPr/>
          </p:nvSpPr>
          <p:spPr>
            <a:xfrm>
              <a:off x="3450050" y="2529725"/>
              <a:ext cx="3350" cy="27750"/>
            </a:xfrm>
            <a:custGeom>
              <a:avLst/>
              <a:gdLst/>
              <a:ahLst/>
              <a:cxnLst/>
              <a:rect l="l" t="t" r="r" b="b"/>
              <a:pathLst>
                <a:path w="134" h="1110" extrusionOk="0">
                  <a:moveTo>
                    <a:pt x="89" y="0"/>
                  </a:moveTo>
                  <a:lnTo>
                    <a:pt x="89" y="377"/>
                  </a:lnTo>
                  <a:lnTo>
                    <a:pt x="89" y="377"/>
                  </a:lnTo>
                  <a:cubicBezTo>
                    <a:pt x="100" y="355"/>
                    <a:pt x="111" y="333"/>
                    <a:pt x="133" y="311"/>
                  </a:cubicBezTo>
                  <a:cubicBezTo>
                    <a:pt x="133" y="311"/>
                    <a:pt x="133" y="266"/>
                    <a:pt x="133" y="266"/>
                  </a:cubicBezTo>
                  <a:cubicBezTo>
                    <a:pt x="133" y="222"/>
                    <a:pt x="133" y="222"/>
                    <a:pt x="133" y="178"/>
                  </a:cubicBezTo>
                  <a:lnTo>
                    <a:pt x="133" y="133"/>
                  </a:lnTo>
                  <a:lnTo>
                    <a:pt x="133" y="45"/>
                  </a:lnTo>
                  <a:cubicBezTo>
                    <a:pt x="133" y="0"/>
                    <a:pt x="133" y="0"/>
                    <a:pt x="89" y="0"/>
                  </a:cubicBezTo>
                  <a:close/>
                  <a:moveTo>
                    <a:pt x="89" y="377"/>
                  </a:moveTo>
                  <a:cubicBezTo>
                    <a:pt x="78" y="400"/>
                    <a:pt x="67" y="422"/>
                    <a:pt x="44" y="444"/>
                  </a:cubicBezTo>
                  <a:lnTo>
                    <a:pt x="0" y="533"/>
                  </a:lnTo>
                  <a:lnTo>
                    <a:pt x="0" y="1109"/>
                  </a:lnTo>
                  <a:lnTo>
                    <a:pt x="44" y="1065"/>
                  </a:lnTo>
                  <a:lnTo>
                    <a:pt x="89" y="932"/>
                  </a:lnTo>
                  <a:cubicBezTo>
                    <a:pt x="89" y="888"/>
                    <a:pt x="89" y="843"/>
                    <a:pt x="89" y="843"/>
                  </a:cubicBezTo>
                  <a:cubicBezTo>
                    <a:pt x="89" y="799"/>
                    <a:pt x="89" y="799"/>
                    <a:pt x="89" y="755"/>
                  </a:cubicBezTo>
                  <a:lnTo>
                    <a:pt x="89" y="710"/>
                  </a:lnTo>
                  <a:lnTo>
                    <a:pt x="89" y="621"/>
                  </a:lnTo>
                  <a:lnTo>
                    <a:pt x="89" y="37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7259;p100">
              <a:extLst>
                <a:ext uri="{FF2B5EF4-FFF2-40B4-BE49-F238E27FC236}">
                  <a16:creationId xmlns:a16="http://schemas.microsoft.com/office/drawing/2014/main" id="{0D2292AA-7A7A-4F77-926D-2664C0791958}"/>
                </a:ext>
              </a:extLst>
            </p:cNvPr>
            <p:cNvSpPr/>
            <p:nvPr/>
          </p:nvSpPr>
          <p:spPr>
            <a:xfrm>
              <a:off x="3739550" y="2545250"/>
              <a:ext cx="68775" cy="42175"/>
            </a:xfrm>
            <a:custGeom>
              <a:avLst/>
              <a:gdLst/>
              <a:ahLst/>
              <a:cxnLst/>
              <a:rect l="l" t="t" r="r" b="b"/>
              <a:pathLst>
                <a:path w="2751" h="1687" extrusionOk="0">
                  <a:moveTo>
                    <a:pt x="2751" y="0"/>
                  </a:moveTo>
                  <a:cubicBezTo>
                    <a:pt x="2751" y="0"/>
                    <a:pt x="2662" y="89"/>
                    <a:pt x="2662" y="89"/>
                  </a:cubicBezTo>
                  <a:lnTo>
                    <a:pt x="2662" y="488"/>
                  </a:lnTo>
                  <a:cubicBezTo>
                    <a:pt x="2707" y="444"/>
                    <a:pt x="2707" y="444"/>
                    <a:pt x="2751" y="400"/>
                  </a:cubicBezTo>
                  <a:lnTo>
                    <a:pt x="2751" y="355"/>
                  </a:lnTo>
                  <a:cubicBezTo>
                    <a:pt x="2751" y="311"/>
                    <a:pt x="2751" y="311"/>
                    <a:pt x="2751" y="267"/>
                  </a:cubicBezTo>
                  <a:lnTo>
                    <a:pt x="2751" y="222"/>
                  </a:lnTo>
                  <a:cubicBezTo>
                    <a:pt x="2751" y="222"/>
                    <a:pt x="2751" y="178"/>
                    <a:pt x="2751" y="134"/>
                  </a:cubicBezTo>
                  <a:cubicBezTo>
                    <a:pt x="2751" y="134"/>
                    <a:pt x="2751" y="134"/>
                    <a:pt x="2751" y="89"/>
                  </a:cubicBezTo>
                  <a:cubicBezTo>
                    <a:pt x="2751" y="89"/>
                    <a:pt x="2751" y="45"/>
                    <a:pt x="2751" y="0"/>
                  </a:cubicBezTo>
                  <a:close/>
                  <a:moveTo>
                    <a:pt x="2662" y="533"/>
                  </a:moveTo>
                  <a:cubicBezTo>
                    <a:pt x="2618" y="533"/>
                    <a:pt x="2573" y="577"/>
                    <a:pt x="2573" y="622"/>
                  </a:cubicBezTo>
                  <a:lnTo>
                    <a:pt x="2485" y="666"/>
                  </a:lnTo>
                  <a:lnTo>
                    <a:pt x="2440" y="710"/>
                  </a:lnTo>
                  <a:lnTo>
                    <a:pt x="2352" y="755"/>
                  </a:lnTo>
                  <a:lnTo>
                    <a:pt x="2263" y="843"/>
                  </a:lnTo>
                  <a:lnTo>
                    <a:pt x="2041" y="932"/>
                  </a:lnTo>
                  <a:lnTo>
                    <a:pt x="1997" y="977"/>
                  </a:lnTo>
                  <a:lnTo>
                    <a:pt x="1819" y="1021"/>
                  </a:lnTo>
                  <a:lnTo>
                    <a:pt x="1775" y="1021"/>
                  </a:lnTo>
                  <a:cubicBezTo>
                    <a:pt x="1686" y="1021"/>
                    <a:pt x="1642" y="1065"/>
                    <a:pt x="1553" y="1065"/>
                  </a:cubicBezTo>
                  <a:lnTo>
                    <a:pt x="1509" y="1065"/>
                  </a:lnTo>
                  <a:lnTo>
                    <a:pt x="1331" y="1110"/>
                  </a:lnTo>
                  <a:lnTo>
                    <a:pt x="266" y="1110"/>
                  </a:lnTo>
                  <a:lnTo>
                    <a:pt x="0" y="1065"/>
                  </a:lnTo>
                  <a:lnTo>
                    <a:pt x="0" y="1686"/>
                  </a:lnTo>
                  <a:lnTo>
                    <a:pt x="1553" y="1686"/>
                  </a:lnTo>
                  <a:lnTo>
                    <a:pt x="1730" y="1598"/>
                  </a:lnTo>
                  <a:lnTo>
                    <a:pt x="1819" y="1598"/>
                  </a:lnTo>
                  <a:lnTo>
                    <a:pt x="1952" y="1553"/>
                  </a:lnTo>
                  <a:lnTo>
                    <a:pt x="2041" y="1553"/>
                  </a:lnTo>
                  <a:lnTo>
                    <a:pt x="2263" y="1420"/>
                  </a:lnTo>
                  <a:lnTo>
                    <a:pt x="2307" y="1376"/>
                  </a:lnTo>
                  <a:lnTo>
                    <a:pt x="2352" y="1331"/>
                  </a:lnTo>
                  <a:lnTo>
                    <a:pt x="2440" y="1287"/>
                  </a:lnTo>
                  <a:lnTo>
                    <a:pt x="2485" y="1243"/>
                  </a:lnTo>
                  <a:lnTo>
                    <a:pt x="2573" y="1154"/>
                  </a:lnTo>
                  <a:lnTo>
                    <a:pt x="2618" y="1065"/>
                  </a:lnTo>
                  <a:lnTo>
                    <a:pt x="2618" y="1021"/>
                  </a:lnTo>
                  <a:lnTo>
                    <a:pt x="2662" y="977"/>
                  </a:lnTo>
                  <a:lnTo>
                    <a:pt x="2662" y="932"/>
                  </a:lnTo>
                  <a:lnTo>
                    <a:pt x="2662" y="843"/>
                  </a:lnTo>
                  <a:lnTo>
                    <a:pt x="2662" y="755"/>
                  </a:lnTo>
                  <a:lnTo>
                    <a:pt x="2662" y="5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7260;p100">
              <a:extLst>
                <a:ext uri="{FF2B5EF4-FFF2-40B4-BE49-F238E27FC236}">
                  <a16:creationId xmlns:a16="http://schemas.microsoft.com/office/drawing/2014/main" id="{A593B1F9-FACA-4570-BE5A-425892AC1158}"/>
                </a:ext>
              </a:extLst>
            </p:cNvPr>
            <p:cNvSpPr/>
            <p:nvPr/>
          </p:nvSpPr>
          <p:spPr>
            <a:xfrm>
              <a:off x="3321375" y="2543025"/>
              <a:ext cx="77675" cy="43300"/>
            </a:xfrm>
            <a:custGeom>
              <a:avLst/>
              <a:gdLst/>
              <a:ahLst/>
              <a:cxnLst/>
              <a:rect l="l" t="t" r="r" b="b"/>
              <a:pathLst>
                <a:path w="3107" h="1732" extrusionOk="0">
                  <a:moveTo>
                    <a:pt x="0" y="1"/>
                  </a:moveTo>
                  <a:lnTo>
                    <a:pt x="0" y="577"/>
                  </a:lnTo>
                  <a:cubicBezTo>
                    <a:pt x="45" y="977"/>
                    <a:pt x="267" y="1332"/>
                    <a:pt x="622" y="1509"/>
                  </a:cubicBezTo>
                  <a:cubicBezTo>
                    <a:pt x="710" y="1509"/>
                    <a:pt x="755" y="1554"/>
                    <a:pt x="843" y="1598"/>
                  </a:cubicBezTo>
                  <a:lnTo>
                    <a:pt x="1110" y="1687"/>
                  </a:lnTo>
                  <a:lnTo>
                    <a:pt x="1331" y="1731"/>
                  </a:lnTo>
                  <a:lnTo>
                    <a:pt x="2929" y="1731"/>
                  </a:lnTo>
                  <a:lnTo>
                    <a:pt x="3106" y="1687"/>
                  </a:lnTo>
                  <a:lnTo>
                    <a:pt x="3106" y="1066"/>
                  </a:lnTo>
                  <a:lnTo>
                    <a:pt x="2884" y="1154"/>
                  </a:lnTo>
                  <a:lnTo>
                    <a:pt x="2707" y="1199"/>
                  </a:lnTo>
                  <a:lnTo>
                    <a:pt x="1731" y="1199"/>
                  </a:lnTo>
                  <a:cubicBezTo>
                    <a:pt x="1642" y="1199"/>
                    <a:pt x="1598" y="1154"/>
                    <a:pt x="1509" y="1154"/>
                  </a:cubicBezTo>
                  <a:lnTo>
                    <a:pt x="1420" y="1154"/>
                  </a:lnTo>
                  <a:lnTo>
                    <a:pt x="1154" y="1110"/>
                  </a:lnTo>
                  <a:lnTo>
                    <a:pt x="888" y="1021"/>
                  </a:lnTo>
                  <a:lnTo>
                    <a:pt x="843" y="1021"/>
                  </a:lnTo>
                  <a:lnTo>
                    <a:pt x="622" y="888"/>
                  </a:lnTo>
                  <a:cubicBezTo>
                    <a:pt x="267" y="711"/>
                    <a:pt x="45" y="400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7261;p100">
              <a:extLst>
                <a:ext uri="{FF2B5EF4-FFF2-40B4-BE49-F238E27FC236}">
                  <a16:creationId xmlns:a16="http://schemas.microsoft.com/office/drawing/2014/main" id="{7576E392-D6A6-4DEA-BD07-308007A2C790}"/>
                </a:ext>
              </a:extLst>
            </p:cNvPr>
            <p:cNvSpPr/>
            <p:nvPr/>
          </p:nvSpPr>
          <p:spPr>
            <a:xfrm>
              <a:off x="3737325" y="2639525"/>
              <a:ext cx="113150" cy="79900"/>
            </a:xfrm>
            <a:custGeom>
              <a:avLst/>
              <a:gdLst/>
              <a:ahLst/>
              <a:cxnLst/>
              <a:rect l="l" t="t" r="r" b="b"/>
              <a:pathLst>
                <a:path w="4526" h="3196" extrusionOk="0">
                  <a:moveTo>
                    <a:pt x="4526" y="1"/>
                  </a:moveTo>
                  <a:lnTo>
                    <a:pt x="0" y="2618"/>
                  </a:lnTo>
                  <a:lnTo>
                    <a:pt x="0" y="3195"/>
                  </a:lnTo>
                  <a:lnTo>
                    <a:pt x="4526" y="577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7262;p100">
              <a:extLst>
                <a:ext uri="{FF2B5EF4-FFF2-40B4-BE49-F238E27FC236}">
                  <a16:creationId xmlns:a16="http://schemas.microsoft.com/office/drawing/2014/main" id="{0F42A709-4C8F-40D6-A79A-E1BBF8224CF7}"/>
                </a:ext>
              </a:extLst>
            </p:cNvPr>
            <p:cNvSpPr/>
            <p:nvPr/>
          </p:nvSpPr>
          <p:spPr>
            <a:xfrm>
              <a:off x="3282550" y="2639525"/>
              <a:ext cx="116500" cy="82100"/>
            </a:xfrm>
            <a:custGeom>
              <a:avLst/>
              <a:gdLst/>
              <a:ahLst/>
              <a:cxnLst/>
              <a:rect l="l" t="t" r="r" b="b"/>
              <a:pathLst>
                <a:path w="4660" h="3284" extrusionOk="0">
                  <a:moveTo>
                    <a:pt x="1" y="1"/>
                  </a:moveTo>
                  <a:lnTo>
                    <a:pt x="1" y="577"/>
                  </a:lnTo>
                  <a:lnTo>
                    <a:pt x="4659" y="3284"/>
                  </a:lnTo>
                  <a:lnTo>
                    <a:pt x="4659" y="26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7263;p100">
              <a:extLst>
                <a:ext uri="{FF2B5EF4-FFF2-40B4-BE49-F238E27FC236}">
                  <a16:creationId xmlns:a16="http://schemas.microsoft.com/office/drawing/2014/main" id="{BEC1E96D-138A-4675-BC0E-4CE19593A12B}"/>
                </a:ext>
              </a:extLst>
            </p:cNvPr>
            <p:cNvSpPr/>
            <p:nvPr/>
          </p:nvSpPr>
          <p:spPr>
            <a:xfrm>
              <a:off x="3679650" y="2737150"/>
              <a:ext cx="129800" cy="54375"/>
            </a:xfrm>
            <a:custGeom>
              <a:avLst/>
              <a:gdLst/>
              <a:ahLst/>
              <a:cxnLst/>
              <a:rect l="l" t="t" r="r" b="b"/>
              <a:pathLst>
                <a:path w="5192" h="2175" extrusionOk="0">
                  <a:moveTo>
                    <a:pt x="5147" y="0"/>
                  </a:moveTo>
                  <a:lnTo>
                    <a:pt x="5147" y="178"/>
                  </a:lnTo>
                  <a:cubicBezTo>
                    <a:pt x="5191" y="133"/>
                    <a:pt x="5191" y="89"/>
                    <a:pt x="5191" y="89"/>
                  </a:cubicBezTo>
                  <a:lnTo>
                    <a:pt x="5191" y="0"/>
                  </a:lnTo>
                  <a:close/>
                  <a:moveTo>
                    <a:pt x="5147" y="311"/>
                  </a:moveTo>
                  <a:cubicBezTo>
                    <a:pt x="5147" y="311"/>
                    <a:pt x="5103" y="355"/>
                    <a:pt x="5103" y="399"/>
                  </a:cubicBezTo>
                  <a:lnTo>
                    <a:pt x="5014" y="532"/>
                  </a:lnTo>
                  <a:lnTo>
                    <a:pt x="5014" y="577"/>
                  </a:lnTo>
                  <a:lnTo>
                    <a:pt x="4881" y="710"/>
                  </a:lnTo>
                  <a:cubicBezTo>
                    <a:pt x="4836" y="754"/>
                    <a:pt x="4792" y="799"/>
                    <a:pt x="4748" y="843"/>
                  </a:cubicBezTo>
                  <a:cubicBezTo>
                    <a:pt x="4703" y="887"/>
                    <a:pt x="4615" y="932"/>
                    <a:pt x="4570" y="976"/>
                  </a:cubicBezTo>
                  <a:lnTo>
                    <a:pt x="4526" y="976"/>
                  </a:lnTo>
                  <a:cubicBezTo>
                    <a:pt x="4481" y="1021"/>
                    <a:pt x="4393" y="1065"/>
                    <a:pt x="4348" y="1109"/>
                  </a:cubicBezTo>
                  <a:lnTo>
                    <a:pt x="4126" y="1198"/>
                  </a:lnTo>
                  <a:lnTo>
                    <a:pt x="4082" y="1242"/>
                  </a:lnTo>
                  <a:lnTo>
                    <a:pt x="3949" y="1287"/>
                  </a:lnTo>
                  <a:lnTo>
                    <a:pt x="3860" y="1331"/>
                  </a:lnTo>
                  <a:lnTo>
                    <a:pt x="3727" y="1375"/>
                  </a:lnTo>
                  <a:lnTo>
                    <a:pt x="3638" y="1375"/>
                  </a:lnTo>
                  <a:lnTo>
                    <a:pt x="3505" y="1420"/>
                  </a:lnTo>
                  <a:cubicBezTo>
                    <a:pt x="3461" y="1420"/>
                    <a:pt x="3417" y="1464"/>
                    <a:pt x="3328" y="1464"/>
                  </a:cubicBezTo>
                  <a:lnTo>
                    <a:pt x="3239" y="1509"/>
                  </a:lnTo>
                  <a:lnTo>
                    <a:pt x="2973" y="1509"/>
                  </a:lnTo>
                  <a:cubicBezTo>
                    <a:pt x="2840" y="1509"/>
                    <a:pt x="2751" y="1553"/>
                    <a:pt x="2618" y="1597"/>
                  </a:cubicBezTo>
                  <a:lnTo>
                    <a:pt x="1198" y="1597"/>
                  </a:lnTo>
                  <a:lnTo>
                    <a:pt x="1109" y="1553"/>
                  </a:lnTo>
                  <a:lnTo>
                    <a:pt x="976" y="1509"/>
                  </a:lnTo>
                  <a:lnTo>
                    <a:pt x="843" y="1464"/>
                  </a:lnTo>
                  <a:lnTo>
                    <a:pt x="799" y="1464"/>
                  </a:lnTo>
                  <a:lnTo>
                    <a:pt x="621" y="1375"/>
                  </a:lnTo>
                  <a:cubicBezTo>
                    <a:pt x="266" y="1198"/>
                    <a:pt x="45" y="843"/>
                    <a:pt x="0" y="488"/>
                  </a:cubicBezTo>
                  <a:lnTo>
                    <a:pt x="0" y="1065"/>
                  </a:lnTo>
                  <a:cubicBezTo>
                    <a:pt x="45" y="1464"/>
                    <a:pt x="266" y="1819"/>
                    <a:pt x="621" y="1952"/>
                  </a:cubicBezTo>
                  <a:cubicBezTo>
                    <a:pt x="666" y="1997"/>
                    <a:pt x="710" y="2041"/>
                    <a:pt x="799" y="2041"/>
                  </a:cubicBezTo>
                  <a:lnTo>
                    <a:pt x="843" y="2041"/>
                  </a:lnTo>
                  <a:lnTo>
                    <a:pt x="932" y="2085"/>
                  </a:lnTo>
                  <a:lnTo>
                    <a:pt x="976" y="2085"/>
                  </a:lnTo>
                  <a:cubicBezTo>
                    <a:pt x="1021" y="2085"/>
                    <a:pt x="1065" y="2130"/>
                    <a:pt x="1109" y="2130"/>
                  </a:cubicBezTo>
                  <a:lnTo>
                    <a:pt x="1198" y="2130"/>
                  </a:lnTo>
                  <a:lnTo>
                    <a:pt x="1287" y="2174"/>
                  </a:lnTo>
                  <a:lnTo>
                    <a:pt x="2618" y="2174"/>
                  </a:lnTo>
                  <a:lnTo>
                    <a:pt x="2973" y="2130"/>
                  </a:lnTo>
                  <a:lnTo>
                    <a:pt x="3062" y="2130"/>
                  </a:lnTo>
                  <a:lnTo>
                    <a:pt x="3239" y="2085"/>
                  </a:lnTo>
                  <a:lnTo>
                    <a:pt x="3328" y="2085"/>
                  </a:lnTo>
                  <a:lnTo>
                    <a:pt x="3505" y="2041"/>
                  </a:lnTo>
                  <a:lnTo>
                    <a:pt x="3638" y="2041"/>
                  </a:lnTo>
                  <a:lnTo>
                    <a:pt x="3727" y="1997"/>
                  </a:lnTo>
                  <a:lnTo>
                    <a:pt x="3860" y="1952"/>
                  </a:lnTo>
                  <a:lnTo>
                    <a:pt x="3949" y="1908"/>
                  </a:lnTo>
                  <a:lnTo>
                    <a:pt x="4082" y="1864"/>
                  </a:lnTo>
                  <a:lnTo>
                    <a:pt x="4126" y="1819"/>
                  </a:lnTo>
                  <a:lnTo>
                    <a:pt x="4348" y="1730"/>
                  </a:lnTo>
                  <a:lnTo>
                    <a:pt x="4393" y="1730"/>
                  </a:lnTo>
                  <a:lnTo>
                    <a:pt x="4526" y="1597"/>
                  </a:lnTo>
                  <a:lnTo>
                    <a:pt x="4570" y="1597"/>
                  </a:lnTo>
                  <a:cubicBezTo>
                    <a:pt x="4615" y="1553"/>
                    <a:pt x="4703" y="1509"/>
                    <a:pt x="4748" y="1464"/>
                  </a:cubicBezTo>
                  <a:lnTo>
                    <a:pt x="4792" y="1420"/>
                  </a:lnTo>
                  <a:lnTo>
                    <a:pt x="4881" y="1375"/>
                  </a:lnTo>
                  <a:cubicBezTo>
                    <a:pt x="4925" y="1331"/>
                    <a:pt x="4969" y="1287"/>
                    <a:pt x="4969" y="1242"/>
                  </a:cubicBezTo>
                  <a:lnTo>
                    <a:pt x="4969" y="1198"/>
                  </a:lnTo>
                  <a:lnTo>
                    <a:pt x="5058" y="1065"/>
                  </a:lnTo>
                  <a:cubicBezTo>
                    <a:pt x="5103" y="1021"/>
                    <a:pt x="5103" y="1021"/>
                    <a:pt x="5103" y="976"/>
                  </a:cubicBezTo>
                  <a:cubicBezTo>
                    <a:pt x="5103" y="932"/>
                    <a:pt x="5103" y="932"/>
                    <a:pt x="5103" y="932"/>
                  </a:cubicBezTo>
                  <a:cubicBezTo>
                    <a:pt x="5103" y="887"/>
                    <a:pt x="5103" y="887"/>
                    <a:pt x="5103" y="843"/>
                  </a:cubicBezTo>
                  <a:cubicBezTo>
                    <a:pt x="5147" y="843"/>
                    <a:pt x="5147" y="799"/>
                    <a:pt x="5147" y="754"/>
                  </a:cubicBezTo>
                  <a:lnTo>
                    <a:pt x="5147" y="710"/>
                  </a:lnTo>
                  <a:cubicBezTo>
                    <a:pt x="5147" y="666"/>
                    <a:pt x="5147" y="621"/>
                    <a:pt x="5147" y="621"/>
                  </a:cubicBezTo>
                  <a:lnTo>
                    <a:pt x="5147" y="3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7264;p100">
              <a:extLst>
                <a:ext uri="{FF2B5EF4-FFF2-40B4-BE49-F238E27FC236}">
                  <a16:creationId xmlns:a16="http://schemas.microsoft.com/office/drawing/2014/main" id="{4076C258-90C7-4553-B022-5E6DE360099C}"/>
                </a:ext>
              </a:extLst>
            </p:cNvPr>
            <p:cNvSpPr/>
            <p:nvPr/>
          </p:nvSpPr>
          <p:spPr>
            <a:xfrm>
              <a:off x="3399025" y="2665050"/>
              <a:ext cx="128675" cy="55475"/>
            </a:xfrm>
            <a:custGeom>
              <a:avLst/>
              <a:gdLst/>
              <a:ahLst/>
              <a:cxnLst/>
              <a:rect l="l" t="t" r="r" b="b"/>
              <a:pathLst>
                <a:path w="5147" h="2219" extrusionOk="0">
                  <a:moveTo>
                    <a:pt x="1287" y="0"/>
                  </a:moveTo>
                  <a:lnTo>
                    <a:pt x="1154" y="45"/>
                  </a:lnTo>
                  <a:lnTo>
                    <a:pt x="976" y="45"/>
                  </a:lnTo>
                  <a:lnTo>
                    <a:pt x="799" y="89"/>
                  </a:lnTo>
                  <a:lnTo>
                    <a:pt x="754" y="133"/>
                  </a:lnTo>
                  <a:lnTo>
                    <a:pt x="533" y="222"/>
                  </a:lnTo>
                  <a:lnTo>
                    <a:pt x="444" y="266"/>
                  </a:lnTo>
                  <a:lnTo>
                    <a:pt x="399" y="311"/>
                  </a:lnTo>
                  <a:lnTo>
                    <a:pt x="311" y="355"/>
                  </a:lnTo>
                  <a:lnTo>
                    <a:pt x="266" y="399"/>
                  </a:lnTo>
                  <a:lnTo>
                    <a:pt x="89" y="533"/>
                  </a:lnTo>
                  <a:lnTo>
                    <a:pt x="89" y="577"/>
                  </a:lnTo>
                  <a:lnTo>
                    <a:pt x="45" y="621"/>
                  </a:lnTo>
                  <a:lnTo>
                    <a:pt x="45" y="666"/>
                  </a:lnTo>
                  <a:lnTo>
                    <a:pt x="0" y="710"/>
                  </a:lnTo>
                  <a:lnTo>
                    <a:pt x="0" y="754"/>
                  </a:lnTo>
                  <a:lnTo>
                    <a:pt x="0" y="843"/>
                  </a:lnTo>
                  <a:cubicBezTo>
                    <a:pt x="0" y="843"/>
                    <a:pt x="0" y="843"/>
                    <a:pt x="0" y="888"/>
                  </a:cubicBezTo>
                  <a:lnTo>
                    <a:pt x="0" y="932"/>
                  </a:lnTo>
                  <a:lnTo>
                    <a:pt x="0" y="1287"/>
                  </a:lnTo>
                  <a:cubicBezTo>
                    <a:pt x="0" y="1242"/>
                    <a:pt x="0" y="1242"/>
                    <a:pt x="45" y="1198"/>
                  </a:cubicBezTo>
                  <a:lnTo>
                    <a:pt x="89" y="1154"/>
                  </a:lnTo>
                  <a:lnTo>
                    <a:pt x="133" y="1109"/>
                  </a:lnTo>
                  <a:lnTo>
                    <a:pt x="133" y="1065"/>
                  </a:lnTo>
                  <a:lnTo>
                    <a:pt x="222" y="932"/>
                  </a:lnTo>
                  <a:lnTo>
                    <a:pt x="311" y="888"/>
                  </a:lnTo>
                  <a:lnTo>
                    <a:pt x="355" y="799"/>
                  </a:lnTo>
                  <a:lnTo>
                    <a:pt x="444" y="799"/>
                  </a:lnTo>
                  <a:lnTo>
                    <a:pt x="533" y="710"/>
                  </a:lnTo>
                  <a:cubicBezTo>
                    <a:pt x="577" y="666"/>
                    <a:pt x="621" y="666"/>
                    <a:pt x="710" y="621"/>
                  </a:cubicBezTo>
                  <a:lnTo>
                    <a:pt x="799" y="577"/>
                  </a:lnTo>
                  <a:lnTo>
                    <a:pt x="932" y="533"/>
                  </a:lnTo>
                  <a:lnTo>
                    <a:pt x="1065" y="488"/>
                  </a:lnTo>
                  <a:lnTo>
                    <a:pt x="1109" y="488"/>
                  </a:lnTo>
                  <a:lnTo>
                    <a:pt x="1198" y="533"/>
                  </a:lnTo>
                  <a:lnTo>
                    <a:pt x="1331" y="533"/>
                  </a:lnTo>
                  <a:lnTo>
                    <a:pt x="1553" y="488"/>
                  </a:lnTo>
                  <a:lnTo>
                    <a:pt x="2707" y="488"/>
                  </a:lnTo>
                  <a:lnTo>
                    <a:pt x="2884" y="533"/>
                  </a:lnTo>
                  <a:lnTo>
                    <a:pt x="2973" y="533"/>
                  </a:lnTo>
                  <a:lnTo>
                    <a:pt x="3283" y="621"/>
                  </a:lnTo>
                  <a:lnTo>
                    <a:pt x="3461" y="666"/>
                  </a:lnTo>
                  <a:lnTo>
                    <a:pt x="3505" y="666"/>
                  </a:lnTo>
                  <a:lnTo>
                    <a:pt x="3683" y="754"/>
                  </a:lnTo>
                  <a:lnTo>
                    <a:pt x="3860" y="799"/>
                  </a:lnTo>
                  <a:lnTo>
                    <a:pt x="3949" y="843"/>
                  </a:lnTo>
                  <a:cubicBezTo>
                    <a:pt x="4038" y="888"/>
                    <a:pt x="4082" y="932"/>
                    <a:pt x="4171" y="976"/>
                  </a:cubicBezTo>
                  <a:cubicBezTo>
                    <a:pt x="4703" y="1198"/>
                    <a:pt x="5058" y="1686"/>
                    <a:pt x="5147" y="2219"/>
                  </a:cubicBezTo>
                  <a:lnTo>
                    <a:pt x="5147" y="1642"/>
                  </a:lnTo>
                  <a:cubicBezTo>
                    <a:pt x="5058" y="1109"/>
                    <a:pt x="4659" y="666"/>
                    <a:pt x="4171" y="444"/>
                  </a:cubicBezTo>
                  <a:lnTo>
                    <a:pt x="3949" y="311"/>
                  </a:lnTo>
                  <a:lnTo>
                    <a:pt x="3860" y="266"/>
                  </a:lnTo>
                  <a:lnTo>
                    <a:pt x="3683" y="222"/>
                  </a:lnTo>
                  <a:lnTo>
                    <a:pt x="3550" y="133"/>
                  </a:lnTo>
                  <a:lnTo>
                    <a:pt x="3505" y="133"/>
                  </a:lnTo>
                  <a:lnTo>
                    <a:pt x="3283" y="89"/>
                  </a:lnTo>
                  <a:cubicBezTo>
                    <a:pt x="3195" y="45"/>
                    <a:pt x="3106" y="45"/>
                    <a:pt x="3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7265;p100">
              <a:extLst>
                <a:ext uri="{FF2B5EF4-FFF2-40B4-BE49-F238E27FC236}">
                  <a16:creationId xmlns:a16="http://schemas.microsoft.com/office/drawing/2014/main" id="{0F349D9B-D1B7-47FA-A5D5-276DBD1FFF91}"/>
                </a:ext>
              </a:extLst>
            </p:cNvPr>
            <p:cNvSpPr/>
            <p:nvPr/>
          </p:nvSpPr>
          <p:spPr>
            <a:xfrm>
              <a:off x="3567625" y="2738250"/>
              <a:ext cx="113150" cy="79875"/>
            </a:xfrm>
            <a:custGeom>
              <a:avLst/>
              <a:gdLst/>
              <a:ahLst/>
              <a:cxnLst/>
              <a:rect l="l" t="t" r="r" b="b"/>
              <a:pathLst>
                <a:path w="4526" h="3195" extrusionOk="0">
                  <a:moveTo>
                    <a:pt x="4526" y="0"/>
                  </a:moveTo>
                  <a:lnTo>
                    <a:pt x="0" y="2618"/>
                  </a:lnTo>
                  <a:lnTo>
                    <a:pt x="0" y="3195"/>
                  </a:lnTo>
                  <a:lnTo>
                    <a:pt x="4526" y="577"/>
                  </a:lnTo>
                  <a:lnTo>
                    <a:pt x="4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7266;p100">
              <a:extLst>
                <a:ext uri="{FF2B5EF4-FFF2-40B4-BE49-F238E27FC236}">
                  <a16:creationId xmlns:a16="http://schemas.microsoft.com/office/drawing/2014/main" id="{9BDB5856-6A5A-4A94-9D0F-2CF5AACEB113}"/>
                </a:ext>
              </a:extLst>
            </p:cNvPr>
            <p:cNvSpPr/>
            <p:nvPr/>
          </p:nvSpPr>
          <p:spPr>
            <a:xfrm>
              <a:off x="3282550" y="2474250"/>
              <a:ext cx="567925" cy="329475"/>
            </a:xfrm>
            <a:custGeom>
              <a:avLst/>
              <a:gdLst/>
              <a:ahLst/>
              <a:cxnLst/>
              <a:rect l="l" t="t" r="r" b="b"/>
              <a:pathLst>
                <a:path w="22717" h="13179" extrusionOk="0">
                  <a:moveTo>
                    <a:pt x="11314" y="1"/>
                  </a:moveTo>
                  <a:lnTo>
                    <a:pt x="6656" y="2752"/>
                  </a:lnTo>
                  <a:cubicBezTo>
                    <a:pt x="7011" y="2219"/>
                    <a:pt x="6789" y="1509"/>
                    <a:pt x="6212" y="1243"/>
                  </a:cubicBezTo>
                  <a:cubicBezTo>
                    <a:pt x="5806" y="1011"/>
                    <a:pt x="5258" y="897"/>
                    <a:pt x="4676" y="897"/>
                  </a:cubicBezTo>
                  <a:cubicBezTo>
                    <a:pt x="3922" y="897"/>
                    <a:pt x="3111" y="1089"/>
                    <a:pt x="2485" y="1465"/>
                  </a:cubicBezTo>
                  <a:cubicBezTo>
                    <a:pt x="1376" y="2086"/>
                    <a:pt x="1198" y="3062"/>
                    <a:pt x="2175" y="3595"/>
                  </a:cubicBezTo>
                  <a:cubicBezTo>
                    <a:pt x="2659" y="3851"/>
                    <a:pt x="3218" y="3980"/>
                    <a:pt x="3779" y="3980"/>
                  </a:cubicBezTo>
                  <a:cubicBezTo>
                    <a:pt x="4090" y="3980"/>
                    <a:pt x="4402" y="3940"/>
                    <a:pt x="4704" y="3861"/>
                  </a:cubicBezTo>
                  <a:lnTo>
                    <a:pt x="4704" y="3861"/>
                  </a:lnTo>
                  <a:lnTo>
                    <a:pt x="1" y="6567"/>
                  </a:lnTo>
                  <a:lnTo>
                    <a:pt x="4659" y="9274"/>
                  </a:lnTo>
                  <a:cubicBezTo>
                    <a:pt x="4349" y="8786"/>
                    <a:pt x="4570" y="8076"/>
                    <a:pt x="5103" y="7854"/>
                  </a:cubicBezTo>
                  <a:cubicBezTo>
                    <a:pt x="5528" y="7622"/>
                    <a:pt x="6079" y="7508"/>
                    <a:pt x="6657" y="7508"/>
                  </a:cubicBezTo>
                  <a:cubicBezTo>
                    <a:pt x="7407" y="7508"/>
                    <a:pt x="8203" y="7700"/>
                    <a:pt x="8830" y="8076"/>
                  </a:cubicBezTo>
                  <a:cubicBezTo>
                    <a:pt x="9939" y="8697"/>
                    <a:pt x="10116" y="9673"/>
                    <a:pt x="9185" y="10206"/>
                  </a:cubicBezTo>
                  <a:cubicBezTo>
                    <a:pt x="8682" y="10442"/>
                    <a:pt x="8140" y="10560"/>
                    <a:pt x="7584" y="10560"/>
                  </a:cubicBezTo>
                  <a:cubicBezTo>
                    <a:pt x="7306" y="10560"/>
                    <a:pt x="7025" y="10531"/>
                    <a:pt x="6744" y="10472"/>
                  </a:cubicBezTo>
                  <a:lnTo>
                    <a:pt x="6744" y="10472"/>
                  </a:lnTo>
                  <a:lnTo>
                    <a:pt x="11403" y="13178"/>
                  </a:lnTo>
                  <a:lnTo>
                    <a:pt x="15929" y="10516"/>
                  </a:lnTo>
                  <a:lnTo>
                    <a:pt x="15929" y="10516"/>
                  </a:lnTo>
                  <a:cubicBezTo>
                    <a:pt x="15662" y="11048"/>
                    <a:pt x="15884" y="11625"/>
                    <a:pt x="16417" y="11847"/>
                  </a:cubicBezTo>
                  <a:cubicBezTo>
                    <a:pt x="16842" y="12079"/>
                    <a:pt x="17393" y="12193"/>
                    <a:pt x="17971" y="12193"/>
                  </a:cubicBezTo>
                  <a:cubicBezTo>
                    <a:pt x="18721" y="12193"/>
                    <a:pt x="19517" y="12001"/>
                    <a:pt x="20144" y="11625"/>
                  </a:cubicBezTo>
                  <a:cubicBezTo>
                    <a:pt x="21253" y="11004"/>
                    <a:pt x="21430" y="10028"/>
                    <a:pt x="20499" y="9496"/>
                  </a:cubicBezTo>
                  <a:cubicBezTo>
                    <a:pt x="19996" y="9244"/>
                    <a:pt x="19448" y="9126"/>
                    <a:pt x="18888" y="9126"/>
                  </a:cubicBezTo>
                  <a:cubicBezTo>
                    <a:pt x="18657" y="9126"/>
                    <a:pt x="18424" y="9146"/>
                    <a:pt x="18191" y="9185"/>
                  </a:cubicBezTo>
                  <a:lnTo>
                    <a:pt x="22717" y="6567"/>
                  </a:lnTo>
                  <a:lnTo>
                    <a:pt x="18191" y="3950"/>
                  </a:lnTo>
                  <a:lnTo>
                    <a:pt x="18191" y="3950"/>
                  </a:lnTo>
                  <a:cubicBezTo>
                    <a:pt x="18422" y="4004"/>
                    <a:pt x="18657" y="4029"/>
                    <a:pt x="18892" y="4029"/>
                  </a:cubicBezTo>
                  <a:cubicBezTo>
                    <a:pt x="19426" y="4029"/>
                    <a:pt x="19961" y="3899"/>
                    <a:pt x="20454" y="3683"/>
                  </a:cubicBezTo>
                  <a:cubicBezTo>
                    <a:pt x="21386" y="3107"/>
                    <a:pt x="21208" y="2175"/>
                    <a:pt x="20099" y="1509"/>
                  </a:cubicBezTo>
                  <a:cubicBezTo>
                    <a:pt x="19442" y="1155"/>
                    <a:pt x="18626" y="974"/>
                    <a:pt x="17865" y="974"/>
                  </a:cubicBezTo>
                  <a:cubicBezTo>
                    <a:pt x="17291" y="974"/>
                    <a:pt x="16748" y="1078"/>
                    <a:pt x="16328" y="1288"/>
                  </a:cubicBezTo>
                  <a:cubicBezTo>
                    <a:pt x="15840" y="1509"/>
                    <a:pt x="15618" y="2131"/>
                    <a:pt x="15840" y="2619"/>
                  </a:cubicBezTo>
                  <a:lnTo>
                    <a:pt x="113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7267;p100">
              <a:extLst>
                <a:ext uri="{FF2B5EF4-FFF2-40B4-BE49-F238E27FC236}">
                  <a16:creationId xmlns:a16="http://schemas.microsoft.com/office/drawing/2014/main" id="{5CA1F919-98B4-4D4C-841C-743A10D90573}"/>
                </a:ext>
              </a:extLst>
            </p:cNvPr>
            <p:cNvSpPr/>
            <p:nvPr/>
          </p:nvSpPr>
          <p:spPr>
            <a:xfrm>
              <a:off x="3451150" y="2736025"/>
              <a:ext cx="116500" cy="82100"/>
            </a:xfrm>
            <a:custGeom>
              <a:avLst/>
              <a:gdLst/>
              <a:ahLst/>
              <a:cxnLst/>
              <a:rect l="l" t="t" r="r" b="b"/>
              <a:pathLst>
                <a:path w="4660" h="3284" extrusionOk="0">
                  <a:moveTo>
                    <a:pt x="0" y="1"/>
                  </a:moveTo>
                  <a:lnTo>
                    <a:pt x="0" y="622"/>
                  </a:lnTo>
                  <a:lnTo>
                    <a:pt x="4659" y="3284"/>
                  </a:lnTo>
                  <a:lnTo>
                    <a:pt x="4659" y="27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16" name="Google Shape;7416;p103"/>
          <p:cNvCxnSpPr/>
          <p:nvPr/>
        </p:nvCxnSpPr>
        <p:spPr>
          <a:xfrm>
            <a:off x="4480913" y="999692"/>
            <a:ext cx="638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417" name="Google Shape;7417;p103"/>
          <p:cNvCxnSpPr/>
          <p:nvPr/>
        </p:nvCxnSpPr>
        <p:spPr>
          <a:xfrm>
            <a:off x="4546058" y="3335521"/>
            <a:ext cx="638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418" name="Google Shape;7418;p103"/>
          <p:cNvCxnSpPr/>
          <p:nvPr/>
        </p:nvCxnSpPr>
        <p:spPr>
          <a:xfrm rot="10800000">
            <a:off x="3760221" y="4419523"/>
            <a:ext cx="638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419" name="Google Shape;7419;p103"/>
          <p:cNvCxnSpPr/>
          <p:nvPr/>
        </p:nvCxnSpPr>
        <p:spPr>
          <a:xfrm rot="10800000">
            <a:off x="3760221" y="2203808"/>
            <a:ext cx="638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420" name="Google Shape;7420;p103"/>
          <p:cNvSpPr txBox="1">
            <a:spLocks noGrp="1"/>
          </p:cNvSpPr>
          <p:nvPr>
            <p:ph type="title"/>
          </p:nvPr>
        </p:nvSpPr>
        <p:spPr>
          <a:xfrm>
            <a:off x="197999" y="2135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Overpass SemiBold"/>
              </a:rPr>
              <a:t>CHALLENGES</a:t>
            </a:r>
            <a:endParaRPr dirty="0">
              <a:solidFill>
                <a:schemeClr val="accent1"/>
              </a:solidFill>
              <a:latin typeface="Overpass SemiBold"/>
            </a:endParaRPr>
          </a:p>
        </p:txBody>
      </p:sp>
      <p:grpSp>
        <p:nvGrpSpPr>
          <p:cNvPr id="7421" name="Google Shape;7421;p103"/>
          <p:cNvGrpSpPr/>
          <p:nvPr/>
        </p:nvGrpSpPr>
        <p:grpSpPr>
          <a:xfrm>
            <a:off x="4079571" y="602830"/>
            <a:ext cx="799253" cy="4252573"/>
            <a:chOff x="4268908" y="1401126"/>
            <a:chExt cx="611086" cy="3202121"/>
          </a:xfrm>
        </p:grpSpPr>
        <p:cxnSp>
          <p:nvCxnSpPr>
            <p:cNvPr id="7422" name="Google Shape;7422;p103"/>
            <p:cNvCxnSpPr/>
            <p:nvPr/>
          </p:nvCxnSpPr>
          <p:spPr>
            <a:xfrm>
              <a:off x="4575763" y="1905688"/>
              <a:ext cx="0" cy="2445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23" name="Google Shape;7423;p103"/>
            <p:cNvSpPr/>
            <p:nvPr/>
          </p:nvSpPr>
          <p:spPr>
            <a:xfrm flipH="1">
              <a:off x="4268908" y="1401126"/>
              <a:ext cx="600830" cy="600807"/>
            </a:xfrm>
            <a:custGeom>
              <a:avLst/>
              <a:gdLst/>
              <a:ahLst/>
              <a:cxnLst/>
              <a:rect l="l" t="t" r="r" b="b"/>
              <a:pathLst>
                <a:path w="9109" h="9109" extrusionOk="0">
                  <a:moveTo>
                    <a:pt x="4543" y="9108"/>
                  </a:moveTo>
                  <a:cubicBezTo>
                    <a:pt x="7054" y="9108"/>
                    <a:pt x="9108" y="7054"/>
                    <a:pt x="9108" y="4566"/>
                  </a:cubicBezTo>
                  <a:cubicBezTo>
                    <a:pt x="9108" y="2055"/>
                    <a:pt x="7054" y="1"/>
                    <a:pt x="4543" y="1"/>
                  </a:cubicBezTo>
                  <a:cubicBezTo>
                    <a:pt x="2055" y="1"/>
                    <a:pt x="1" y="2055"/>
                    <a:pt x="1" y="4566"/>
                  </a:cubicBezTo>
                  <a:cubicBezTo>
                    <a:pt x="1" y="7054"/>
                    <a:pt x="2055" y="9108"/>
                    <a:pt x="4543" y="9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dirty="0">
                  <a:solidFill>
                    <a:schemeClr val="lt2"/>
                  </a:solidFill>
                  <a:latin typeface="Overpass ExtraBold"/>
                  <a:ea typeface="Overpass ExtraBold"/>
                  <a:cs typeface="Overpass ExtraBold"/>
                  <a:sym typeface="Overpass ExtraBold"/>
                </a:rPr>
                <a:t>1</a:t>
              </a:r>
              <a:endParaRPr sz="3600" dirty="0">
                <a:solidFill>
                  <a:schemeClr val="lt2"/>
                </a:solidFill>
                <a:latin typeface="Overpass ExtraBold"/>
                <a:ea typeface="Overpass ExtraBold"/>
                <a:cs typeface="Overpass ExtraBold"/>
                <a:sym typeface="Overpass ExtraBold"/>
              </a:endParaRPr>
            </a:p>
          </p:txBody>
        </p:sp>
        <p:sp>
          <p:nvSpPr>
            <p:cNvPr id="7424" name="Google Shape;7424;p103"/>
            <p:cNvSpPr/>
            <p:nvPr/>
          </p:nvSpPr>
          <p:spPr>
            <a:xfrm>
              <a:off x="4279610" y="2288663"/>
              <a:ext cx="590127" cy="588659"/>
            </a:xfrm>
            <a:custGeom>
              <a:avLst/>
              <a:gdLst/>
              <a:ahLst/>
              <a:cxnLst/>
              <a:rect l="l" t="t" r="r" b="b"/>
              <a:pathLst>
                <a:path w="9109" h="9086" extrusionOk="0">
                  <a:moveTo>
                    <a:pt x="4543" y="9085"/>
                  </a:moveTo>
                  <a:cubicBezTo>
                    <a:pt x="7054" y="9085"/>
                    <a:pt x="9108" y="7054"/>
                    <a:pt x="9108" y="4543"/>
                  </a:cubicBezTo>
                  <a:cubicBezTo>
                    <a:pt x="9108" y="2032"/>
                    <a:pt x="7054" y="1"/>
                    <a:pt x="4543" y="1"/>
                  </a:cubicBezTo>
                  <a:cubicBezTo>
                    <a:pt x="2055" y="1"/>
                    <a:pt x="1" y="2032"/>
                    <a:pt x="1" y="4543"/>
                  </a:cubicBezTo>
                  <a:cubicBezTo>
                    <a:pt x="1" y="7054"/>
                    <a:pt x="2055" y="9085"/>
                    <a:pt x="4543" y="908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lt2"/>
                  </a:solidFill>
                  <a:latin typeface="Overpass ExtraBold"/>
                  <a:ea typeface="Overpass ExtraBold"/>
                  <a:cs typeface="Overpass ExtraBold"/>
                  <a:sym typeface="Overpass ExtraBold"/>
                </a:rPr>
                <a:t>2</a:t>
              </a:r>
              <a:endParaRPr sz="3600" dirty="0"/>
            </a:p>
          </p:txBody>
        </p:sp>
        <p:sp>
          <p:nvSpPr>
            <p:cNvPr id="7425" name="Google Shape;7425;p103"/>
            <p:cNvSpPr/>
            <p:nvPr/>
          </p:nvSpPr>
          <p:spPr>
            <a:xfrm flipH="1">
              <a:off x="4268908" y="3164869"/>
              <a:ext cx="600830" cy="600741"/>
            </a:xfrm>
            <a:custGeom>
              <a:avLst/>
              <a:gdLst/>
              <a:ahLst/>
              <a:cxnLst/>
              <a:rect l="l" t="t" r="r" b="b"/>
              <a:pathLst>
                <a:path w="9109" h="9108" extrusionOk="0">
                  <a:moveTo>
                    <a:pt x="4543" y="9108"/>
                  </a:moveTo>
                  <a:cubicBezTo>
                    <a:pt x="7054" y="9108"/>
                    <a:pt x="9108" y="7054"/>
                    <a:pt x="9108" y="4566"/>
                  </a:cubicBezTo>
                  <a:cubicBezTo>
                    <a:pt x="9108" y="2055"/>
                    <a:pt x="7054" y="1"/>
                    <a:pt x="4543" y="1"/>
                  </a:cubicBezTo>
                  <a:cubicBezTo>
                    <a:pt x="2055" y="1"/>
                    <a:pt x="1" y="2055"/>
                    <a:pt x="1" y="4566"/>
                  </a:cubicBezTo>
                  <a:cubicBezTo>
                    <a:pt x="1" y="7054"/>
                    <a:pt x="2055" y="9108"/>
                    <a:pt x="4543" y="910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lt2"/>
                  </a:solidFill>
                  <a:latin typeface="Overpass ExtraBold"/>
                  <a:ea typeface="Overpass ExtraBold"/>
                  <a:cs typeface="Overpass ExtraBold"/>
                  <a:sym typeface="Overpass ExtraBold"/>
                </a:rPr>
                <a:t>3</a:t>
              </a:r>
              <a:endParaRPr sz="3600" dirty="0"/>
            </a:p>
          </p:txBody>
        </p:sp>
        <p:sp>
          <p:nvSpPr>
            <p:cNvPr id="7426" name="Google Shape;7426;p103"/>
            <p:cNvSpPr/>
            <p:nvPr/>
          </p:nvSpPr>
          <p:spPr>
            <a:xfrm>
              <a:off x="4269395" y="3994279"/>
              <a:ext cx="610599" cy="608968"/>
            </a:xfrm>
            <a:custGeom>
              <a:avLst/>
              <a:gdLst/>
              <a:ahLst/>
              <a:cxnLst/>
              <a:rect l="l" t="t" r="r" b="b"/>
              <a:pathLst>
                <a:path w="9109" h="9085" extrusionOk="0">
                  <a:moveTo>
                    <a:pt x="4543" y="9085"/>
                  </a:moveTo>
                  <a:cubicBezTo>
                    <a:pt x="7054" y="9085"/>
                    <a:pt x="9108" y="7053"/>
                    <a:pt x="9108" y="4543"/>
                  </a:cubicBezTo>
                  <a:cubicBezTo>
                    <a:pt x="9108" y="2032"/>
                    <a:pt x="7054" y="0"/>
                    <a:pt x="4543" y="0"/>
                  </a:cubicBezTo>
                  <a:cubicBezTo>
                    <a:pt x="2055" y="0"/>
                    <a:pt x="1" y="2032"/>
                    <a:pt x="1" y="4543"/>
                  </a:cubicBezTo>
                  <a:cubicBezTo>
                    <a:pt x="1" y="7053"/>
                    <a:pt x="2055" y="9085"/>
                    <a:pt x="4543" y="90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dirty="0">
                  <a:solidFill>
                    <a:schemeClr val="lt2"/>
                  </a:solidFill>
                  <a:latin typeface="Overpass ExtraBold"/>
                  <a:ea typeface="Overpass ExtraBold"/>
                  <a:cs typeface="Overpass ExtraBold"/>
                  <a:sym typeface="Overpass ExtraBold"/>
                </a:rPr>
                <a:t>4</a:t>
              </a:r>
              <a:endParaRPr sz="3600" dirty="0"/>
            </a:p>
          </p:txBody>
        </p:sp>
      </p:grpSp>
      <p:sp>
        <p:nvSpPr>
          <p:cNvPr id="7427" name="Google Shape;7427;p103"/>
          <p:cNvSpPr txBox="1"/>
          <p:nvPr/>
        </p:nvSpPr>
        <p:spPr>
          <a:xfrm>
            <a:off x="61942" y="3526405"/>
            <a:ext cx="3554346" cy="2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rPr>
              <a:t>DEBUGGING RULES QUICKLY</a:t>
            </a:r>
          </a:p>
        </p:txBody>
      </p:sp>
      <p:sp>
        <p:nvSpPr>
          <p:cNvPr id="7428" name="Google Shape;7428;p103"/>
          <p:cNvSpPr txBox="1"/>
          <p:nvPr/>
        </p:nvSpPr>
        <p:spPr>
          <a:xfrm>
            <a:off x="346422" y="3891055"/>
            <a:ext cx="3269866" cy="964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When working with 1000s of rules, analysts need an easy way to quickly check the logic of each portion of their calculations.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There is a need to run the rules quickly and double-click to figure out where the wrong condition could be present.</a:t>
            </a:r>
          </a:p>
        </p:txBody>
      </p:sp>
      <p:sp>
        <p:nvSpPr>
          <p:cNvPr id="7429" name="Google Shape;7429;p103"/>
          <p:cNvSpPr txBox="1"/>
          <p:nvPr/>
        </p:nvSpPr>
        <p:spPr>
          <a:xfrm>
            <a:off x="5265524" y="2695362"/>
            <a:ext cx="2636475" cy="499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rPr>
              <a:t>AGILITY IN QUICKLY CHANGING RULES</a:t>
            </a:r>
            <a:endParaRPr lang="en-IN" sz="1800" dirty="0">
              <a:solidFill>
                <a:schemeClr val="dk1"/>
              </a:solidFill>
              <a:latin typeface="Overpass ExtraBold"/>
              <a:ea typeface="Overpass ExtraBold"/>
              <a:cs typeface="Overpass ExtraBold"/>
              <a:sym typeface="Overpass ExtraBold"/>
            </a:endParaRPr>
          </a:p>
        </p:txBody>
      </p:sp>
      <p:sp>
        <p:nvSpPr>
          <p:cNvPr id="7430" name="Google Shape;7430;p103"/>
          <p:cNvSpPr txBox="1"/>
          <p:nvPr/>
        </p:nvSpPr>
        <p:spPr>
          <a:xfrm>
            <a:off x="5265524" y="3251451"/>
            <a:ext cx="2754802" cy="988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Having the ability to quickly modify and test the rules is crucial.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 the real world, these rules get way more complicated, and analysts can easily make mistakes.</a:t>
            </a:r>
          </a:p>
        </p:txBody>
      </p:sp>
      <p:sp>
        <p:nvSpPr>
          <p:cNvPr id="7431" name="Google Shape;7431;p103"/>
          <p:cNvSpPr txBox="1"/>
          <p:nvPr/>
        </p:nvSpPr>
        <p:spPr>
          <a:xfrm>
            <a:off x="197999" y="1863867"/>
            <a:ext cx="3356347" cy="2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rPr>
              <a:t>SUPPORT FOR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rPr>
              <a:t>ADVANCED CONDITIONALS</a:t>
            </a:r>
          </a:p>
        </p:txBody>
      </p:sp>
      <p:sp>
        <p:nvSpPr>
          <p:cNvPr id="7432" name="Google Shape;7432;p103"/>
          <p:cNvSpPr txBox="1"/>
          <p:nvPr/>
        </p:nvSpPr>
        <p:spPr>
          <a:xfrm>
            <a:off x="711202" y="2271232"/>
            <a:ext cx="2843144" cy="67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Conditions in the rule can use comparison operators like: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&lt;, &gt;, &lt;=, &gt;=, ==, !=, and, or, not</a:t>
            </a:r>
          </a:p>
        </p:txBody>
      </p:sp>
      <p:sp>
        <p:nvSpPr>
          <p:cNvPr id="7433" name="Google Shape;7433;p103"/>
          <p:cNvSpPr txBox="1"/>
          <p:nvPr/>
        </p:nvSpPr>
        <p:spPr>
          <a:xfrm>
            <a:off x="5265524" y="698581"/>
            <a:ext cx="3564887" cy="2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chemeClr val="dk1"/>
                </a:solidFill>
                <a:latin typeface="Overpass ExtraBold"/>
                <a:ea typeface="Overpass ExtraBold"/>
                <a:cs typeface="Overpass ExtraBold"/>
                <a:sym typeface="Overpass ExtraBold"/>
              </a:rPr>
              <a:t>ENGLISH LIKE RULE WRITING</a:t>
            </a:r>
          </a:p>
        </p:txBody>
      </p:sp>
      <p:sp>
        <p:nvSpPr>
          <p:cNvPr id="7434" name="Google Shape;7434;p103"/>
          <p:cNvSpPr txBox="1"/>
          <p:nvPr/>
        </p:nvSpPr>
        <p:spPr>
          <a:xfrm>
            <a:off x="5265525" y="1004960"/>
            <a:ext cx="3025198" cy="499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Yes/No rules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Assignment rules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Nested rules</a:t>
            </a:r>
          </a:p>
        </p:txBody>
      </p:sp>
      <p:pic>
        <p:nvPicPr>
          <p:cNvPr id="21" name="Picture 2" descr="Database 3D Icon download in PNG, OBJ or Blend format">
            <a:extLst>
              <a:ext uri="{FF2B5EF4-FFF2-40B4-BE49-F238E27FC236}">
                <a16:creationId xmlns:a16="http://schemas.microsoft.com/office/drawing/2014/main" id="{518E84BA-E149-4D70-9ABA-2E842891B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225" y="999692"/>
            <a:ext cx="1391386" cy="1391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5"/>
          <p:cNvSpPr txBox="1">
            <a:spLocks noGrp="1"/>
          </p:cNvSpPr>
          <p:nvPr>
            <p:ph type="title"/>
          </p:nvPr>
        </p:nvSpPr>
        <p:spPr>
          <a:xfrm>
            <a:off x="437138" y="0"/>
            <a:ext cx="3787395" cy="1063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accent1"/>
                </a:solidFill>
                <a:latin typeface="Overpass SemiBold"/>
                <a:sym typeface="Overpass SemiBold"/>
              </a:rPr>
              <a:t>SOLUTION</a:t>
            </a:r>
            <a:endParaRPr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sp>
        <p:nvSpPr>
          <p:cNvPr id="555" name="Google Shape;555;p55"/>
          <p:cNvSpPr txBox="1">
            <a:spLocks noGrp="1"/>
          </p:cNvSpPr>
          <p:nvPr>
            <p:ph type="subTitle" idx="1"/>
          </p:nvPr>
        </p:nvSpPr>
        <p:spPr>
          <a:xfrm>
            <a:off x="423334" y="1312333"/>
            <a:ext cx="3801200" cy="37903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Overpass Black"/>
                <a:sym typeface="Overpass Black"/>
              </a:rPr>
              <a:t>DECISIONHUB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100" dirty="0"/>
              <a:t>A Cutting-edge Platform made for the business analyst to easily analyse and visualize the data.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dirty="0">
                <a:solidFill>
                  <a:schemeClr val="accent1"/>
                </a:solidFill>
                <a:latin typeface="Overpass SemiBold"/>
                <a:ea typeface="Overpass Black"/>
                <a:cs typeface="Overpass Black"/>
                <a:sym typeface="Overpass Black"/>
              </a:rPr>
              <a:t>Features: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SzPct val="90000"/>
              <a:buFont typeface="Wingdings" panose="05000000000000000000" pitchFamily="2" charset="2"/>
              <a:buChar char="v"/>
            </a:pPr>
            <a:r>
              <a:rPr lang="en-IN" sz="1200" dirty="0">
                <a:sym typeface="Overpass Black"/>
              </a:rPr>
              <a:t>Text to query generator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SzPct val="90000"/>
              <a:buFont typeface="Wingdings" panose="05000000000000000000" pitchFamily="2" charset="2"/>
              <a:buChar char="v"/>
            </a:pPr>
            <a:r>
              <a:rPr lang="en-IN" sz="1200" dirty="0"/>
              <a:t>Perform complex Data Extraction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SzPct val="90000"/>
              <a:buFont typeface="Wingdings" panose="05000000000000000000" pitchFamily="2" charset="2"/>
              <a:buChar char="v"/>
            </a:pPr>
            <a:r>
              <a:rPr lang="en-IN" sz="1200" dirty="0"/>
              <a:t>Visualize the Rules and Conditions  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SzPct val="90000"/>
              <a:buFont typeface="Wingdings" panose="05000000000000000000" pitchFamily="2" charset="2"/>
              <a:buChar char="v"/>
            </a:pPr>
            <a:endParaRPr sz="12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3B1A9F2-E2BF-4DC4-9262-A174C44EAA46}"/>
              </a:ext>
            </a:extLst>
          </p:cNvPr>
          <p:cNvCxnSpPr>
            <a:cxnSpLocks/>
          </p:cNvCxnSpPr>
          <p:nvPr/>
        </p:nvCxnSpPr>
        <p:spPr>
          <a:xfrm>
            <a:off x="440266" y="1037000"/>
            <a:ext cx="3784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Google Shape;555;p55">
            <a:extLst>
              <a:ext uri="{FF2B5EF4-FFF2-40B4-BE49-F238E27FC236}">
                <a16:creationId xmlns:a16="http://schemas.microsoft.com/office/drawing/2014/main" id="{03979DF3-9853-414C-8080-86E155840677}"/>
              </a:ext>
            </a:extLst>
          </p:cNvPr>
          <p:cNvSpPr txBox="1">
            <a:spLocks/>
          </p:cNvSpPr>
          <p:nvPr/>
        </p:nvSpPr>
        <p:spPr>
          <a:xfrm>
            <a:off x="4572000" y="1295399"/>
            <a:ext cx="3801200" cy="3790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>
              <a:spcAft>
                <a:spcPts val="1600"/>
              </a:spcAft>
            </a:pPr>
            <a:r>
              <a:rPr lang="en-US" sz="2000" dirty="0">
                <a:solidFill>
                  <a:schemeClr val="dk1"/>
                </a:solidFill>
                <a:latin typeface="Overpass Black"/>
                <a:sym typeface="Overpass Black"/>
              </a:rPr>
              <a:t>USE CASES:</a:t>
            </a:r>
          </a:p>
          <a:p>
            <a:pPr marL="171450" indent="-171450" algn="l">
              <a:spcAft>
                <a:spcPts val="1600"/>
              </a:spcAft>
              <a:buSzPct val="90000"/>
              <a:buFont typeface="Wingdings" panose="05000000000000000000" pitchFamily="2" charset="2"/>
              <a:buChar char="v"/>
            </a:pPr>
            <a:r>
              <a:rPr lang="en-US" sz="1200" dirty="0"/>
              <a:t>To be written here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58"/>
          <p:cNvSpPr txBox="1">
            <a:spLocks noGrp="1"/>
          </p:cNvSpPr>
          <p:nvPr>
            <p:ph type="title"/>
          </p:nvPr>
        </p:nvSpPr>
        <p:spPr>
          <a:xfrm>
            <a:off x="220466" y="216853"/>
            <a:ext cx="42502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01. TEXT TO QUERY </a:t>
            </a:r>
          </a:p>
        </p:txBody>
      </p:sp>
      <p:sp>
        <p:nvSpPr>
          <p:cNvPr id="39" name="Google Shape;555;p55">
            <a:extLst>
              <a:ext uri="{FF2B5EF4-FFF2-40B4-BE49-F238E27FC236}">
                <a16:creationId xmlns:a16="http://schemas.microsoft.com/office/drawing/2014/main" id="{6F8A29A2-C887-4CC8-B292-FA840C9A32E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0466" y="1026619"/>
            <a:ext cx="3945134" cy="3826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100" dirty="0">
                <a:solidFill>
                  <a:schemeClr val="dk2"/>
                </a:solidFill>
                <a:latin typeface="Source Sans Pro"/>
                <a:ea typeface="Source Sans Pro"/>
                <a:sym typeface="Overpass Black"/>
              </a:rPr>
              <a:t>It uses the LLM model to transform the simple plain English text </a:t>
            </a:r>
            <a:r>
              <a:rPr lang="en-US" sz="1100" dirty="0">
                <a:solidFill>
                  <a:schemeClr val="dk2"/>
                </a:solidFill>
                <a:latin typeface="Source Sans Pro"/>
                <a:ea typeface="Source Sans Pro"/>
                <a:sym typeface="Overpass Black"/>
              </a:rPr>
              <a:t>into a Query that can run on various platforms to extract</a:t>
            </a:r>
            <a:r>
              <a:rPr lang="en-IN" sz="1100" dirty="0">
                <a:solidFill>
                  <a:schemeClr val="dk2"/>
                </a:solidFill>
                <a:latin typeface="Source Sans Pro"/>
                <a:ea typeface="Source Sans Pro"/>
                <a:sym typeface="Overpass Black"/>
              </a:rPr>
              <a:t> data from the relational database</a:t>
            </a:r>
            <a:r>
              <a:rPr lang="en-IN" sz="1100" dirty="0">
                <a:solidFill>
                  <a:schemeClr val="dk2"/>
                </a:solidFill>
                <a:latin typeface="Overpass Black"/>
                <a:ea typeface="Source Sans Pro"/>
                <a:sym typeface="Overpass Black"/>
              </a:rPr>
              <a:t>.</a:t>
            </a:r>
            <a:r>
              <a:rPr lang="en-IN" dirty="0">
                <a:latin typeface="Overpass Black"/>
                <a:sym typeface="Overpass Black"/>
              </a:rPr>
              <a:t>  </a:t>
            </a:r>
            <a:endParaRPr lang="en-IN" sz="2000" dirty="0">
              <a:solidFill>
                <a:schemeClr val="dk1"/>
              </a:solidFill>
              <a:latin typeface="Overpass Black"/>
              <a:sym typeface="Overpass Black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6E7787-E307-49DF-8667-B589F2137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183" y="367898"/>
            <a:ext cx="4250284" cy="44077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744;p58">
            <a:extLst>
              <a:ext uri="{FF2B5EF4-FFF2-40B4-BE49-F238E27FC236}">
                <a16:creationId xmlns:a16="http://schemas.microsoft.com/office/drawing/2014/main" id="{40A87FC8-1CAD-455F-96E6-FB8C87FDFCB6}"/>
              </a:ext>
            </a:extLst>
          </p:cNvPr>
          <p:cNvSpPr txBox="1">
            <a:spLocks/>
          </p:cNvSpPr>
          <p:nvPr/>
        </p:nvSpPr>
        <p:spPr>
          <a:xfrm>
            <a:off x="220465" y="216853"/>
            <a:ext cx="677300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IN" dirty="0"/>
              <a:t>02. </a:t>
            </a:r>
            <a:r>
              <a:rPr lang="en-IN" dirty="0">
                <a:sym typeface="Overpass SemiBold"/>
              </a:rPr>
              <a:t>COMPLEX QUERY EXECUTOR</a:t>
            </a:r>
            <a:r>
              <a:rPr lang="en-IN" dirty="0"/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744;p58">
            <a:extLst>
              <a:ext uri="{FF2B5EF4-FFF2-40B4-BE49-F238E27FC236}">
                <a16:creationId xmlns:a16="http://schemas.microsoft.com/office/drawing/2014/main" id="{E92DF9D7-5444-4693-998A-922ECC7A90CD}"/>
              </a:ext>
            </a:extLst>
          </p:cNvPr>
          <p:cNvSpPr txBox="1">
            <a:spLocks/>
          </p:cNvSpPr>
          <p:nvPr/>
        </p:nvSpPr>
        <p:spPr>
          <a:xfrm>
            <a:off x="220465" y="216853"/>
            <a:ext cx="885580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28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IN" dirty="0"/>
              <a:t>03. </a:t>
            </a:r>
            <a:r>
              <a:rPr lang="en" dirty="0"/>
              <a:t>VISUALIZATION OF QUERY AND SCHEMA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1E01D7-D101-053F-6872-C0B3E1336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74" y="142502"/>
            <a:ext cx="8699613" cy="4739000"/>
          </a:xfrm>
          <a:prstGeom prst="rect">
            <a:avLst/>
          </a:prstGeom>
        </p:spPr>
      </p:pic>
      <p:sp>
        <p:nvSpPr>
          <p:cNvPr id="514" name="Google Shape;514;p53"/>
          <p:cNvSpPr txBox="1">
            <a:spLocks noGrp="1"/>
          </p:cNvSpPr>
          <p:nvPr>
            <p:ph type="title"/>
          </p:nvPr>
        </p:nvSpPr>
        <p:spPr>
          <a:xfrm>
            <a:off x="265175" y="26199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r>
              <a:rPr lang="en" dirty="0">
                <a:solidFill>
                  <a:schemeClr val="accen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 DIAGRAM</a:t>
            </a:r>
            <a:endParaRPr dirty="0">
              <a:solidFill>
                <a:schemeClr val="accen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037A19D-E65C-337B-FD8B-30C90DF22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" y="82800"/>
            <a:ext cx="4381500" cy="49768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1319A7-A5B3-9525-3E69-661AF45D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" y="151380"/>
            <a:ext cx="7704000" cy="572700"/>
          </a:xfrm>
        </p:spPr>
        <p:txBody>
          <a:bodyPr/>
          <a:lstStyle/>
          <a:p>
            <a:r>
              <a:rPr lang="en-US" dirty="0"/>
              <a:t>Wireframe</a:t>
            </a:r>
            <a:endParaRPr lang="en-IN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8264B8E-04B7-3C54-A570-D9F6C273D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460" y="82800"/>
            <a:ext cx="4671060" cy="4976813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A95BBA52-1607-16E9-47CA-DBFA0495CDE3}"/>
              </a:ext>
            </a:extLst>
          </p:cNvPr>
          <p:cNvSpPr txBox="1">
            <a:spLocks/>
          </p:cNvSpPr>
          <p:nvPr/>
        </p:nvSpPr>
        <p:spPr>
          <a:xfrm>
            <a:off x="7825920" y="113280"/>
            <a:ext cx="2125980" cy="412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Black"/>
              <a:buNone/>
              <a:defRPr sz="3000" b="0" i="0" u="none" strike="noStrike" cap="none">
                <a:solidFill>
                  <a:schemeClr val="dk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r>
              <a:rPr lang="en-US" sz="2000" dirty="0" err="1"/>
              <a:t>DataFlow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933779256"/>
      </p:ext>
    </p:extLst>
  </p:cSld>
  <p:clrMapOvr>
    <a:masterClrMapping/>
  </p:clrMapOvr>
</p:sld>
</file>

<file path=ppt/theme/theme1.xml><?xml version="1.0" encoding="utf-8"?>
<a:theme xmlns:a="http://schemas.openxmlformats.org/drawingml/2006/main" name="Public Consulting XL by Slidesgo">
  <a:themeElements>
    <a:clrScheme name="Simple Light">
      <a:dk1>
        <a:srgbClr val="878CF0"/>
      </a:dk1>
      <a:lt1>
        <a:srgbClr val="E7E2F2"/>
      </a:lt1>
      <a:dk2>
        <a:srgbClr val="20124D"/>
      </a:dk2>
      <a:lt2>
        <a:srgbClr val="F6F2FF"/>
      </a:lt2>
      <a:accent1>
        <a:srgbClr val="D66565"/>
      </a:accent1>
      <a:accent2>
        <a:srgbClr val="FBD15B"/>
      </a:accent2>
      <a:accent3>
        <a:srgbClr val="56548C"/>
      </a:accent3>
      <a:accent4>
        <a:srgbClr val="67659C"/>
      </a:accent4>
      <a:accent5>
        <a:srgbClr val="B1B2F3"/>
      </a:accent5>
      <a:accent6>
        <a:srgbClr val="FFC8AF"/>
      </a:accent6>
      <a:hlink>
        <a:srgbClr val="2012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</TotalTime>
  <Words>327</Words>
  <Application>Microsoft Office PowerPoint</Application>
  <PresentationFormat>On-screen Show (16:9)</PresentationFormat>
  <Paragraphs>55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Overpass ExtraBold</vt:lpstr>
      <vt:lpstr>Overpass Black</vt:lpstr>
      <vt:lpstr>Overpass SemiBold</vt:lpstr>
      <vt:lpstr>Source Sans Pro</vt:lpstr>
      <vt:lpstr>Wingdings</vt:lpstr>
      <vt:lpstr>Arial</vt:lpstr>
      <vt:lpstr>Public Consulting XL by Slidesgo</vt:lpstr>
      <vt:lpstr>       DECISIONHUB</vt:lpstr>
      <vt:lpstr>PROBLEM STATEMENT</vt:lpstr>
      <vt:lpstr>CHALLENGES</vt:lpstr>
      <vt:lpstr>OUR SOLUTION</vt:lpstr>
      <vt:lpstr>01. TEXT TO QUERY </vt:lpstr>
      <vt:lpstr>PowerPoint Presentation</vt:lpstr>
      <vt:lpstr>PowerPoint Presentation</vt:lpstr>
      <vt:lpstr>ARCHITECTURE DIAGRAM</vt:lpstr>
      <vt:lpstr>Wireframe</vt:lpstr>
      <vt:lpstr>WEBAPP PREVIEW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DECISIONHUB</dc:title>
  <dc:creator>Abhishek Mallick</dc:creator>
  <cp:lastModifiedBy>Abhishek Mallick</cp:lastModifiedBy>
  <cp:revision>55</cp:revision>
  <dcterms:modified xsi:type="dcterms:W3CDTF">2023-12-13T22:29:18Z</dcterms:modified>
</cp:coreProperties>
</file>